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381" r:id="rId5"/>
    <p:sldId id="364" r:id="rId6"/>
    <p:sldId id="586" r:id="rId7"/>
    <p:sldId id="597" r:id="rId8"/>
    <p:sldId id="593" r:id="rId9"/>
    <p:sldId id="309" r:id="rId10"/>
    <p:sldId id="310" r:id="rId11"/>
    <p:sldId id="320" r:id="rId12"/>
    <p:sldId id="605" r:id="rId13"/>
    <p:sldId id="316" r:id="rId14"/>
    <p:sldId id="258" r:id="rId15"/>
    <p:sldId id="314" r:id="rId16"/>
    <p:sldId id="308" r:id="rId17"/>
    <p:sldId id="608" r:id="rId18"/>
    <p:sldId id="315" r:id="rId19"/>
    <p:sldId id="609" r:id="rId20"/>
    <p:sldId id="697" r:id="rId21"/>
    <p:sldId id="604" r:id="rId22"/>
    <p:sldId id="678" r:id="rId23"/>
    <p:sldId id="679" r:id="rId24"/>
    <p:sldId id="677" r:id="rId25"/>
    <p:sldId id="675" r:id="rId26"/>
    <p:sldId id="689" r:id="rId27"/>
    <p:sldId id="674" r:id="rId28"/>
    <p:sldId id="690" r:id="rId29"/>
    <p:sldId id="692" r:id="rId30"/>
    <p:sldId id="693" r:id="rId31"/>
    <p:sldId id="699" r:id="rId32"/>
    <p:sldId id="653" r:id="rId33"/>
    <p:sldId id="698" r:id="rId34"/>
    <p:sldId id="688" r:id="rId35"/>
    <p:sldId id="687" r:id="rId36"/>
    <p:sldId id="696" r:id="rId37"/>
    <p:sldId id="686" r:id="rId38"/>
    <p:sldId id="700" r:id="rId39"/>
    <p:sldId id="582"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A1DF24-4DDA-4DEF-B52C-6FE1C575E8A0}" v="148" dt="2023-12-04T08:10:08.047"/>
    <p1510:client id="{B7993D5F-4799-4082-8F80-A5475435F8C3}" v="1" dt="2023-12-04T19:22:49.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22" autoAdjust="0"/>
  </p:normalViewPr>
  <p:slideViewPr>
    <p:cSldViewPr snapToGrid="0">
      <p:cViewPr varScale="1">
        <p:scale>
          <a:sx n="91" d="100"/>
          <a:sy n="91" d="100"/>
        </p:scale>
        <p:origin x="1350" y="66"/>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92A1DF24-4DDA-4DEF-B52C-6FE1C575E8A0}"/>
    <pc:docChg chg="custSel addSld delSld modSld sldOrd">
      <pc:chgData name="Ben Nienhuis" userId="2c6c04f1-77c7-44b5-a463-93386779ab63" providerId="ADAL" clId="{92A1DF24-4DDA-4DEF-B52C-6FE1C575E8A0}" dt="2023-12-04T08:13:25.162" v="284"/>
      <pc:docMkLst>
        <pc:docMk/>
      </pc:docMkLst>
      <pc:sldChg chg="add">
        <pc:chgData name="Ben Nienhuis" userId="2c6c04f1-77c7-44b5-a463-93386779ab63" providerId="ADAL" clId="{92A1DF24-4DDA-4DEF-B52C-6FE1C575E8A0}" dt="2023-12-04T07:18:47.700" v="153"/>
        <pc:sldMkLst>
          <pc:docMk/>
          <pc:sldMk cId="607823991" sldId="258"/>
        </pc:sldMkLst>
      </pc:sldChg>
      <pc:sldChg chg="add">
        <pc:chgData name="Ben Nienhuis" userId="2c6c04f1-77c7-44b5-a463-93386779ab63" providerId="ADAL" clId="{92A1DF24-4DDA-4DEF-B52C-6FE1C575E8A0}" dt="2023-12-04T07:18:47.700" v="153"/>
        <pc:sldMkLst>
          <pc:docMk/>
          <pc:sldMk cId="238062957" sldId="308"/>
        </pc:sldMkLst>
      </pc:sldChg>
      <pc:sldChg chg="add">
        <pc:chgData name="Ben Nienhuis" userId="2c6c04f1-77c7-44b5-a463-93386779ab63" providerId="ADAL" clId="{92A1DF24-4DDA-4DEF-B52C-6FE1C575E8A0}" dt="2023-12-04T07:18:47.700" v="153"/>
        <pc:sldMkLst>
          <pc:docMk/>
          <pc:sldMk cId="111622033" sldId="309"/>
        </pc:sldMkLst>
      </pc:sldChg>
      <pc:sldChg chg="add">
        <pc:chgData name="Ben Nienhuis" userId="2c6c04f1-77c7-44b5-a463-93386779ab63" providerId="ADAL" clId="{92A1DF24-4DDA-4DEF-B52C-6FE1C575E8A0}" dt="2023-12-04T07:18:47.700" v="153"/>
        <pc:sldMkLst>
          <pc:docMk/>
          <pc:sldMk cId="1964483609" sldId="310"/>
        </pc:sldMkLst>
      </pc:sldChg>
      <pc:sldChg chg="add">
        <pc:chgData name="Ben Nienhuis" userId="2c6c04f1-77c7-44b5-a463-93386779ab63" providerId="ADAL" clId="{92A1DF24-4DDA-4DEF-B52C-6FE1C575E8A0}" dt="2023-12-04T07:18:47.700" v="153"/>
        <pc:sldMkLst>
          <pc:docMk/>
          <pc:sldMk cId="3152820137" sldId="314"/>
        </pc:sldMkLst>
      </pc:sldChg>
      <pc:sldChg chg="add">
        <pc:chgData name="Ben Nienhuis" userId="2c6c04f1-77c7-44b5-a463-93386779ab63" providerId="ADAL" clId="{92A1DF24-4DDA-4DEF-B52C-6FE1C575E8A0}" dt="2023-12-04T07:18:47.700" v="153"/>
        <pc:sldMkLst>
          <pc:docMk/>
          <pc:sldMk cId="364159282" sldId="315"/>
        </pc:sldMkLst>
      </pc:sldChg>
      <pc:sldChg chg="add">
        <pc:chgData name="Ben Nienhuis" userId="2c6c04f1-77c7-44b5-a463-93386779ab63" providerId="ADAL" clId="{92A1DF24-4DDA-4DEF-B52C-6FE1C575E8A0}" dt="2023-12-04T07:18:47.700" v="153"/>
        <pc:sldMkLst>
          <pc:docMk/>
          <pc:sldMk cId="4071999979" sldId="316"/>
        </pc:sldMkLst>
      </pc:sldChg>
      <pc:sldChg chg="add">
        <pc:chgData name="Ben Nienhuis" userId="2c6c04f1-77c7-44b5-a463-93386779ab63" providerId="ADAL" clId="{92A1DF24-4DDA-4DEF-B52C-6FE1C575E8A0}" dt="2023-12-04T07:18:47.700" v="153"/>
        <pc:sldMkLst>
          <pc:docMk/>
          <pc:sldMk cId="3392130708" sldId="320"/>
        </pc:sldMkLst>
      </pc:sldChg>
      <pc:sldChg chg="modSp mod modAnim">
        <pc:chgData name="Ben Nienhuis" userId="2c6c04f1-77c7-44b5-a463-93386779ab63" providerId="ADAL" clId="{92A1DF24-4DDA-4DEF-B52C-6FE1C575E8A0}" dt="2023-12-04T07:14:04.277" v="141" actId="313"/>
        <pc:sldMkLst>
          <pc:docMk/>
          <pc:sldMk cId="963201936" sldId="364"/>
        </pc:sldMkLst>
        <pc:spChg chg="mod">
          <ac:chgData name="Ben Nienhuis" userId="2c6c04f1-77c7-44b5-a463-93386779ab63" providerId="ADAL" clId="{92A1DF24-4DDA-4DEF-B52C-6FE1C575E8A0}" dt="2023-12-04T07:14:04.277" v="141" actId="313"/>
          <ac:spMkLst>
            <pc:docMk/>
            <pc:sldMk cId="963201936" sldId="364"/>
            <ac:spMk id="3" creationId="{00000000-0000-0000-0000-000000000000}"/>
          </ac:spMkLst>
        </pc:spChg>
      </pc:sldChg>
      <pc:sldChg chg="del">
        <pc:chgData name="Ben Nienhuis" userId="2c6c04f1-77c7-44b5-a463-93386779ab63" providerId="ADAL" clId="{92A1DF24-4DDA-4DEF-B52C-6FE1C575E8A0}" dt="2023-12-04T07:13:40.477" v="137" actId="2696"/>
        <pc:sldMkLst>
          <pc:docMk/>
          <pc:sldMk cId="505428114" sldId="575"/>
        </pc:sldMkLst>
      </pc:sldChg>
      <pc:sldChg chg="del">
        <pc:chgData name="Ben Nienhuis" userId="2c6c04f1-77c7-44b5-a463-93386779ab63" providerId="ADAL" clId="{92A1DF24-4DDA-4DEF-B52C-6FE1C575E8A0}" dt="2023-12-04T07:13:40.477" v="137" actId="2696"/>
        <pc:sldMkLst>
          <pc:docMk/>
          <pc:sldMk cId="1901629324" sldId="577"/>
        </pc:sldMkLst>
      </pc:sldChg>
      <pc:sldChg chg="del">
        <pc:chgData name="Ben Nienhuis" userId="2c6c04f1-77c7-44b5-a463-93386779ab63" providerId="ADAL" clId="{92A1DF24-4DDA-4DEF-B52C-6FE1C575E8A0}" dt="2023-12-04T07:13:40.477" v="137" actId="2696"/>
        <pc:sldMkLst>
          <pc:docMk/>
          <pc:sldMk cId="3120939382" sldId="578"/>
        </pc:sldMkLst>
      </pc:sldChg>
      <pc:sldChg chg="del">
        <pc:chgData name="Ben Nienhuis" userId="2c6c04f1-77c7-44b5-a463-93386779ab63" providerId="ADAL" clId="{92A1DF24-4DDA-4DEF-B52C-6FE1C575E8A0}" dt="2023-12-04T07:13:40.477" v="137" actId="2696"/>
        <pc:sldMkLst>
          <pc:docMk/>
          <pc:sldMk cId="3068445525" sldId="579"/>
        </pc:sldMkLst>
      </pc:sldChg>
      <pc:sldChg chg="del">
        <pc:chgData name="Ben Nienhuis" userId="2c6c04f1-77c7-44b5-a463-93386779ab63" providerId="ADAL" clId="{92A1DF24-4DDA-4DEF-B52C-6FE1C575E8A0}" dt="2023-12-04T07:13:40.477" v="137" actId="2696"/>
        <pc:sldMkLst>
          <pc:docMk/>
          <pc:sldMk cId="984929107" sldId="580"/>
        </pc:sldMkLst>
      </pc:sldChg>
      <pc:sldChg chg="del">
        <pc:chgData name="Ben Nienhuis" userId="2c6c04f1-77c7-44b5-a463-93386779ab63" providerId="ADAL" clId="{92A1DF24-4DDA-4DEF-B52C-6FE1C575E8A0}" dt="2023-12-04T07:13:40.477" v="137" actId="2696"/>
        <pc:sldMkLst>
          <pc:docMk/>
          <pc:sldMk cId="2373461332" sldId="581"/>
        </pc:sldMkLst>
      </pc:sldChg>
      <pc:sldChg chg="modSp mod ord">
        <pc:chgData name="Ben Nienhuis" userId="2c6c04f1-77c7-44b5-a463-93386779ab63" providerId="ADAL" clId="{92A1DF24-4DDA-4DEF-B52C-6FE1C575E8A0}" dt="2023-12-04T07:19:39.353" v="196" actId="20577"/>
        <pc:sldMkLst>
          <pc:docMk/>
          <pc:sldMk cId="645869784" sldId="582"/>
        </pc:sldMkLst>
        <pc:spChg chg="mod">
          <ac:chgData name="Ben Nienhuis" userId="2c6c04f1-77c7-44b5-a463-93386779ab63" providerId="ADAL" clId="{92A1DF24-4DDA-4DEF-B52C-6FE1C575E8A0}" dt="2023-12-04T07:19:39.353" v="196" actId="20577"/>
          <ac:spMkLst>
            <pc:docMk/>
            <pc:sldMk cId="645869784" sldId="582"/>
            <ac:spMk id="2" creationId="{00000000-0000-0000-0000-000000000000}"/>
          </ac:spMkLst>
        </pc:spChg>
      </pc:sldChg>
      <pc:sldChg chg="del">
        <pc:chgData name="Ben Nienhuis" userId="2c6c04f1-77c7-44b5-a463-93386779ab63" providerId="ADAL" clId="{92A1DF24-4DDA-4DEF-B52C-6FE1C575E8A0}" dt="2023-12-04T07:13:40.477" v="137" actId="2696"/>
        <pc:sldMkLst>
          <pc:docMk/>
          <pc:sldMk cId="2923194270" sldId="583"/>
        </pc:sldMkLst>
      </pc:sldChg>
      <pc:sldChg chg="del">
        <pc:chgData name="Ben Nienhuis" userId="2c6c04f1-77c7-44b5-a463-93386779ab63" providerId="ADAL" clId="{92A1DF24-4DDA-4DEF-B52C-6FE1C575E8A0}" dt="2023-12-04T07:13:40.477" v="137" actId="2696"/>
        <pc:sldMkLst>
          <pc:docMk/>
          <pc:sldMk cId="1102107471" sldId="584"/>
        </pc:sldMkLst>
      </pc:sldChg>
      <pc:sldChg chg="del">
        <pc:chgData name="Ben Nienhuis" userId="2c6c04f1-77c7-44b5-a463-93386779ab63" providerId="ADAL" clId="{92A1DF24-4DDA-4DEF-B52C-6FE1C575E8A0}" dt="2023-12-04T07:13:40.477" v="137" actId="2696"/>
        <pc:sldMkLst>
          <pc:docMk/>
          <pc:sldMk cId="3759751581" sldId="585"/>
        </pc:sldMkLst>
      </pc:sldChg>
      <pc:sldChg chg="addSp delSp modSp mod">
        <pc:chgData name="Ben Nienhuis" userId="2c6c04f1-77c7-44b5-a463-93386779ab63" providerId="ADAL" clId="{92A1DF24-4DDA-4DEF-B52C-6FE1C575E8A0}" dt="2023-12-04T07:15:48.326" v="152" actId="1076"/>
        <pc:sldMkLst>
          <pc:docMk/>
          <pc:sldMk cId="3270277474" sldId="586"/>
        </pc:sldMkLst>
        <pc:spChg chg="mod">
          <ac:chgData name="Ben Nienhuis" userId="2c6c04f1-77c7-44b5-a463-93386779ab63" providerId="ADAL" clId="{92A1DF24-4DDA-4DEF-B52C-6FE1C575E8A0}" dt="2023-12-04T07:14:37.845" v="147"/>
          <ac:spMkLst>
            <pc:docMk/>
            <pc:sldMk cId="3270277474" sldId="586"/>
            <ac:spMk id="2" creationId="{00000000-0000-0000-0000-000000000000}"/>
          </ac:spMkLst>
        </pc:spChg>
        <pc:picChg chg="add mod">
          <ac:chgData name="Ben Nienhuis" userId="2c6c04f1-77c7-44b5-a463-93386779ab63" providerId="ADAL" clId="{92A1DF24-4DDA-4DEF-B52C-6FE1C575E8A0}" dt="2023-12-04T07:15:48.326" v="152" actId="1076"/>
          <ac:picMkLst>
            <pc:docMk/>
            <pc:sldMk cId="3270277474" sldId="586"/>
            <ac:picMk id="4" creationId="{49B14D61-6673-9516-0F69-6515CB203F86}"/>
          </ac:picMkLst>
        </pc:picChg>
        <pc:picChg chg="del">
          <ac:chgData name="Ben Nienhuis" userId="2c6c04f1-77c7-44b5-a463-93386779ab63" providerId="ADAL" clId="{92A1DF24-4DDA-4DEF-B52C-6FE1C575E8A0}" dt="2023-12-04T07:14:44.397" v="148" actId="478"/>
          <ac:picMkLst>
            <pc:docMk/>
            <pc:sldMk cId="3270277474" sldId="586"/>
            <ac:picMk id="6" creationId="{C77B211E-5306-4B14-90FD-D1E3A1CFF796}"/>
          </ac:picMkLst>
        </pc:picChg>
      </pc:sldChg>
      <pc:sldChg chg="delSp modSp add mod">
        <pc:chgData name="Ben Nienhuis" userId="2c6c04f1-77c7-44b5-a463-93386779ab63" providerId="ADAL" clId="{92A1DF24-4DDA-4DEF-B52C-6FE1C575E8A0}" dt="2023-12-04T07:21:40.709" v="199" actId="1076"/>
        <pc:sldMkLst>
          <pc:docMk/>
          <pc:sldMk cId="3606337232" sldId="593"/>
        </pc:sldMkLst>
        <pc:picChg chg="mod">
          <ac:chgData name="Ben Nienhuis" userId="2c6c04f1-77c7-44b5-a463-93386779ab63" providerId="ADAL" clId="{92A1DF24-4DDA-4DEF-B52C-6FE1C575E8A0}" dt="2023-12-04T07:21:40.709" v="199" actId="1076"/>
          <ac:picMkLst>
            <pc:docMk/>
            <pc:sldMk cId="3606337232" sldId="593"/>
            <ac:picMk id="4" creationId="{5663E782-5642-4C4D-91EF-56ED62E0A9A0}"/>
          </ac:picMkLst>
        </pc:picChg>
        <pc:picChg chg="del">
          <ac:chgData name="Ben Nienhuis" userId="2c6c04f1-77c7-44b5-a463-93386779ab63" providerId="ADAL" clId="{92A1DF24-4DDA-4DEF-B52C-6FE1C575E8A0}" dt="2023-12-04T07:21:08.756" v="198" actId="478"/>
          <ac:picMkLst>
            <pc:docMk/>
            <pc:sldMk cId="3606337232" sldId="593"/>
            <ac:picMk id="5" creationId="{2D7EB395-4835-40B1-83E9-9EF6F7A80548}"/>
          </ac:picMkLst>
        </pc:picChg>
      </pc:sldChg>
      <pc:sldChg chg="add del">
        <pc:chgData name="Ben Nienhuis" userId="2c6c04f1-77c7-44b5-a463-93386779ab63" providerId="ADAL" clId="{92A1DF24-4DDA-4DEF-B52C-6FE1C575E8A0}" dt="2023-12-04T07:20:56.285" v="197" actId="47"/>
        <pc:sldMkLst>
          <pc:docMk/>
          <pc:sldMk cId="3124850806" sldId="594"/>
        </pc:sldMkLst>
      </pc:sldChg>
      <pc:sldChg chg="add del">
        <pc:chgData name="Ben Nienhuis" userId="2c6c04f1-77c7-44b5-a463-93386779ab63" providerId="ADAL" clId="{92A1DF24-4DDA-4DEF-B52C-6FE1C575E8A0}" dt="2023-12-04T07:20:56.285" v="197" actId="47"/>
        <pc:sldMkLst>
          <pc:docMk/>
          <pc:sldMk cId="3305256316" sldId="595"/>
        </pc:sldMkLst>
      </pc:sldChg>
      <pc:sldChg chg="add del">
        <pc:chgData name="Ben Nienhuis" userId="2c6c04f1-77c7-44b5-a463-93386779ab63" providerId="ADAL" clId="{92A1DF24-4DDA-4DEF-B52C-6FE1C575E8A0}" dt="2023-12-04T07:20:56.285" v="197" actId="47"/>
        <pc:sldMkLst>
          <pc:docMk/>
          <pc:sldMk cId="4087741374" sldId="596"/>
        </pc:sldMkLst>
      </pc:sldChg>
      <pc:sldChg chg="add">
        <pc:chgData name="Ben Nienhuis" userId="2c6c04f1-77c7-44b5-a463-93386779ab63" providerId="ADAL" clId="{92A1DF24-4DDA-4DEF-B52C-6FE1C575E8A0}" dt="2023-12-04T07:18:47.700" v="153"/>
        <pc:sldMkLst>
          <pc:docMk/>
          <pc:sldMk cId="2383685651" sldId="597"/>
        </pc:sldMkLst>
      </pc:sldChg>
      <pc:sldChg chg="add del">
        <pc:chgData name="Ben Nienhuis" userId="2c6c04f1-77c7-44b5-a463-93386779ab63" providerId="ADAL" clId="{92A1DF24-4DDA-4DEF-B52C-6FE1C575E8A0}" dt="2023-12-04T07:20:56.285" v="197" actId="47"/>
        <pc:sldMkLst>
          <pc:docMk/>
          <pc:sldMk cId="1328105068" sldId="598"/>
        </pc:sldMkLst>
      </pc:sldChg>
      <pc:sldChg chg="add del">
        <pc:chgData name="Ben Nienhuis" userId="2c6c04f1-77c7-44b5-a463-93386779ab63" providerId="ADAL" clId="{92A1DF24-4DDA-4DEF-B52C-6FE1C575E8A0}" dt="2023-12-04T07:20:56.285" v="197" actId="47"/>
        <pc:sldMkLst>
          <pc:docMk/>
          <pc:sldMk cId="1355994910" sldId="599"/>
        </pc:sldMkLst>
      </pc:sldChg>
      <pc:sldChg chg="add del">
        <pc:chgData name="Ben Nienhuis" userId="2c6c04f1-77c7-44b5-a463-93386779ab63" providerId="ADAL" clId="{92A1DF24-4DDA-4DEF-B52C-6FE1C575E8A0}" dt="2023-12-04T07:20:56.285" v="197" actId="47"/>
        <pc:sldMkLst>
          <pc:docMk/>
          <pc:sldMk cId="3883559847" sldId="600"/>
        </pc:sldMkLst>
      </pc:sldChg>
      <pc:sldChg chg="add del">
        <pc:chgData name="Ben Nienhuis" userId="2c6c04f1-77c7-44b5-a463-93386779ab63" providerId="ADAL" clId="{92A1DF24-4DDA-4DEF-B52C-6FE1C575E8A0}" dt="2023-12-04T07:20:56.285" v="197" actId="47"/>
        <pc:sldMkLst>
          <pc:docMk/>
          <pc:sldMk cId="4261286093" sldId="601"/>
        </pc:sldMkLst>
      </pc:sldChg>
      <pc:sldChg chg="add del">
        <pc:chgData name="Ben Nienhuis" userId="2c6c04f1-77c7-44b5-a463-93386779ab63" providerId="ADAL" clId="{92A1DF24-4DDA-4DEF-B52C-6FE1C575E8A0}" dt="2023-12-04T07:20:56.285" v="197" actId="47"/>
        <pc:sldMkLst>
          <pc:docMk/>
          <pc:sldMk cId="157583067" sldId="602"/>
        </pc:sldMkLst>
      </pc:sldChg>
      <pc:sldChg chg="addSp modSp add mod modAnim">
        <pc:chgData name="Ben Nienhuis" userId="2c6c04f1-77c7-44b5-a463-93386779ab63" providerId="ADAL" clId="{92A1DF24-4DDA-4DEF-B52C-6FE1C575E8A0}" dt="2023-12-04T07:40:26.866" v="236" actId="1076"/>
        <pc:sldMkLst>
          <pc:docMk/>
          <pc:sldMk cId="1246811999" sldId="604"/>
        </pc:sldMkLst>
        <pc:picChg chg="add mod">
          <ac:chgData name="Ben Nienhuis" userId="2c6c04f1-77c7-44b5-a463-93386779ab63" providerId="ADAL" clId="{92A1DF24-4DDA-4DEF-B52C-6FE1C575E8A0}" dt="2023-12-04T07:40:20.981" v="234" actId="1076"/>
          <ac:picMkLst>
            <pc:docMk/>
            <pc:sldMk cId="1246811999" sldId="604"/>
            <ac:picMk id="4" creationId="{B89516C2-B2A8-EC2D-2081-B5BF20A3C807}"/>
          </ac:picMkLst>
        </pc:picChg>
        <pc:picChg chg="add mod">
          <ac:chgData name="Ben Nienhuis" userId="2c6c04f1-77c7-44b5-a463-93386779ab63" providerId="ADAL" clId="{92A1DF24-4DDA-4DEF-B52C-6FE1C575E8A0}" dt="2023-12-04T07:40:23.699" v="235" actId="1076"/>
          <ac:picMkLst>
            <pc:docMk/>
            <pc:sldMk cId="1246811999" sldId="604"/>
            <ac:picMk id="7" creationId="{C06A7723-FD8F-964C-E924-595B0557C287}"/>
          </ac:picMkLst>
        </pc:picChg>
        <pc:picChg chg="add mod">
          <ac:chgData name="Ben Nienhuis" userId="2c6c04f1-77c7-44b5-a463-93386779ab63" providerId="ADAL" clId="{92A1DF24-4DDA-4DEF-B52C-6FE1C575E8A0}" dt="2023-12-04T07:40:26.866" v="236" actId="1076"/>
          <ac:picMkLst>
            <pc:docMk/>
            <pc:sldMk cId="1246811999" sldId="604"/>
            <ac:picMk id="9" creationId="{1923EC81-1836-40EB-49ED-EEE4F25A8B4B}"/>
          </ac:picMkLst>
        </pc:picChg>
      </pc:sldChg>
      <pc:sldChg chg="add">
        <pc:chgData name="Ben Nienhuis" userId="2c6c04f1-77c7-44b5-a463-93386779ab63" providerId="ADAL" clId="{92A1DF24-4DDA-4DEF-B52C-6FE1C575E8A0}" dt="2023-12-04T07:18:47.700" v="153"/>
        <pc:sldMkLst>
          <pc:docMk/>
          <pc:sldMk cId="3996474098" sldId="605"/>
        </pc:sldMkLst>
      </pc:sldChg>
      <pc:sldChg chg="add del">
        <pc:chgData name="Ben Nienhuis" userId="2c6c04f1-77c7-44b5-a463-93386779ab63" providerId="ADAL" clId="{92A1DF24-4DDA-4DEF-B52C-6FE1C575E8A0}" dt="2023-12-04T07:22:54.985" v="200" actId="47"/>
        <pc:sldMkLst>
          <pc:docMk/>
          <pc:sldMk cId="3758193906" sldId="606"/>
        </pc:sldMkLst>
      </pc:sldChg>
      <pc:sldChg chg="add del">
        <pc:chgData name="Ben Nienhuis" userId="2c6c04f1-77c7-44b5-a463-93386779ab63" providerId="ADAL" clId="{92A1DF24-4DDA-4DEF-B52C-6FE1C575E8A0}" dt="2023-12-04T07:22:55.709" v="201" actId="47"/>
        <pc:sldMkLst>
          <pc:docMk/>
          <pc:sldMk cId="141175258" sldId="607"/>
        </pc:sldMkLst>
      </pc:sldChg>
      <pc:sldChg chg="add">
        <pc:chgData name="Ben Nienhuis" userId="2c6c04f1-77c7-44b5-a463-93386779ab63" providerId="ADAL" clId="{92A1DF24-4DDA-4DEF-B52C-6FE1C575E8A0}" dt="2023-12-04T07:18:47.700" v="153"/>
        <pc:sldMkLst>
          <pc:docMk/>
          <pc:sldMk cId="744397183" sldId="608"/>
        </pc:sldMkLst>
      </pc:sldChg>
      <pc:sldChg chg="add">
        <pc:chgData name="Ben Nienhuis" userId="2c6c04f1-77c7-44b5-a463-93386779ab63" providerId="ADAL" clId="{92A1DF24-4DDA-4DEF-B52C-6FE1C575E8A0}" dt="2023-12-04T07:18:47.700" v="153"/>
        <pc:sldMkLst>
          <pc:docMk/>
          <pc:sldMk cId="2944936393" sldId="609"/>
        </pc:sldMkLst>
      </pc:sldChg>
      <pc:sldChg chg="add del">
        <pc:chgData name="Ben Nienhuis" userId="2c6c04f1-77c7-44b5-a463-93386779ab63" providerId="ADAL" clId="{92A1DF24-4DDA-4DEF-B52C-6FE1C575E8A0}" dt="2023-12-04T07:31:39.616" v="211" actId="47"/>
        <pc:sldMkLst>
          <pc:docMk/>
          <pc:sldMk cId="23975392" sldId="644"/>
        </pc:sldMkLst>
      </pc:sldChg>
      <pc:sldChg chg="modSp add mod">
        <pc:chgData name="Ben Nienhuis" userId="2c6c04f1-77c7-44b5-a463-93386779ab63" providerId="ADAL" clId="{92A1DF24-4DDA-4DEF-B52C-6FE1C575E8A0}" dt="2023-12-04T07:33:09.680" v="216" actId="6549"/>
        <pc:sldMkLst>
          <pc:docMk/>
          <pc:sldMk cId="3183409328" sldId="653"/>
        </pc:sldMkLst>
        <pc:spChg chg="mod">
          <ac:chgData name="Ben Nienhuis" userId="2c6c04f1-77c7-44b5-a463-93386779ab63" providerId="ADAL" clId="{92A1DF24-4DDA-4DEF-B52C-6FE1C575E8A0}" dt="2023-12-04T07:33:09.680" v="216" actId="6549"/>
          <ac:spMkLst>
            <pc:docMk/>
            <pc:sldMk cId="3183409328" sldId="653"/>
            <ac:spMk id="4" creationId="{01099CE2-2001-4C51-B050-FB3CADB01AB9}"/>
          </ac:spMkLst>
        </pc:spChg>
      </pc:sldChg>
      <pc:sldChg chg="modSp add mod">
        <pc:chgData name="Ben Nienhuis" userId="2c6c04f1-77c7-44b5-a463-93386779ab63" providerId="ADAL" clId="{92A1DF24-4DDA-4DEF-B52C-6FE1C575E8A0}" dt="2023-12-04T07:32:18.475" v="212" actId="6549"/>
        <pc:sldMkLst>
          <pc:docMk/>
          <pc:sldMk cId="965335249" sldId="674"/>
        </pc:sldMkLst>
        <pc:spChg chg="mod">
          <ac:chgData name="Ben Nienhuis" userId="2c6c04f1-77c7-44b5-a463-93386779ab63" providerId="ADAL" clId="{92A1DF24-4DDA-4DEF-B52C-6FE1C575E8A0}" dt="2023-12-04T07:32:18.475" v="212" actId="6549"/>
          <ac:spMkLst>
            <pc:docMk/>
            <pc:sldMk cId="965335249" sldId="674"/>
            <ac:spMk id="2" creationId="{00000000-0000-0000-0000-000000000000}"/>
          </ac:spMkLst>
        </pc:spChg>
      </pc:sldChg>
      <pc:sldChg chg="modSp add mod">
        <pc:chgData name="Ben Nienhuis" userId="2c6c04f1-77c7-44b5-a463-93386779ab63" providerId="ADAL" clId="{92A1DF24-4DDA-4DEF-B52C-6FE1C575E8A0}" dt="2023-12-04T07:31:06.104" v="210" actId="6549"/>
        <pc:sldMkLst>
          <pc:docMk/>
          <pc:sldMk cId="1093324547" sldId="675"/>
        </pc:sldMkLst>
        <pc:spChg chg="mod">
          <ac:chgData name="Ben Nienhuis" userId="2c6c04f1-77c7-44b5-a463-93386779ab63" providerId="ADAL" clId="{92A1DF24-4DDA-4DEF-B52C-6FE1C575E8A0}" dt="2023-12-04T07:31:06.104" v="210" actId="6549"/>
          <ac:spMkLst>
            <pc:docMk/>
            <pc:sldMk cId="1093324547" sldId="675"/>
            <ac:spMk id="2" creationId="{00000000-0000-0000-0000-000000000000}"/>
          </ac:spMkLst>
        </pc:spChg>
      </pc:sldChg>
      <pc:sldChg chg="add del">
        <pc:chgData name="Ben Nienhuis" userId="2c6c04f1-77c7-44b5-a463-93386779ab63" providerId="ADAL" clId="{92A1DF24-4DDA-4DEF-B52C-6FE1C575E8A0}" dt="2023-12-04T07:30:59.009" v="209" actId="2696"/>
        <pc:sldMkLst>
          <pc:docMk/>
          <pc:sldMk cId="3191107057" sldId="676"/>
        </pc:sldMkLst>
      </pc:sldChg>
      <pc:sldChg chg="modSp add mod">
        <pc:chgData name="Ben Nienhuis" userId="2c6c04f1-77c7-44b5-a463-93386779ab63" providerId="ADAL" clId="{92A1DF24-4DDA-4DEF-B52C-6FE1C575E8A0}" dt="2023-12-04T07:30:38.873" v="208" actId="6549"/>
        <pc:sldMkLst>
          <pc:docMk/>
          <pc:sldMk cId="887927714" sldId="677"/>
        </pc:sldMkLst>
        <pc:spChg chg="mod">
          <ac:chgData name="Ben Nienhuis" userId="2c6c04f1-77c7-44b5-a463-93386779ab63" providerId="ADAL" clId="{92A1DF24-4DDA-4DEF-B52C-6FE1C575E8A0}" dt="2023-12-04T07:30:38.873" v="208" actId="6549"/>
          <ac:spMkLst>
            <pc:docMk/>
            <pc:sldMk cId="887927714" sldId="677"/>
            <ac:spMk id="2" creationId="{00000000-0000-0000-0000-000000000000}"/>
          </ac:spMkLst>
        </pc:spChg>
      </pc:sldChg>
      <pc:sldChg chg="modSp add mod">
        <pc:chgData name="Ben Nienhuis" userId="2c6c04f1-77c7-44b5-a463-93386779ab63" providerId="ADAL" clId="{92A1DF24-4DDA-4DEF-B52C-6FE1C575E8A0}" dt="2023-12-04T07:30:10.562" v="206" actId="20577"/>
        <pc:sldMkLst>
          <pc:docMk/>
          <pc:sldMk cId="1325974364" sldId="678"/>
        </pc:sldMkLst>
        <pc:spChg chg="mod">
          <ac:chgData name="Ben Nienhuis" userId="2c6c04f1-77c7-44b5-a463-93386779ab63" providerId="ADAL" clId="{92A1DF24-4DDA-4DEF-B52C-6FE1C575E8A0}" dt="2023-12-04T07:30:10.562" v="206" actId="20577"/>
          <ac:spMkLst>
            <pc:docMk/>
            <pc:sldMk cId="1325974364" sldId="678"/>
            <ac:spMk id="2" creationId="{00000000-0000-0000-0000-000000000000}"/>
          </ac:spMkLst>
        </pc:spChg>
      </pc:sldChg>
      <pc:sldChg chg="modSp add mod">
        <pc:chgData name="Ben Nienhuis" userId="2c6c04f1-77c7-44b5-a463-93386779ab63" providerId="ADAL" clId="{92A1DF24-4DDA-4DEF-B52C-6FE1C575E8A0}" dt="2023-12-04T07:30:21.482" v="207" actId="6549"/>
        <pc:sldMkLst>
          <pc:docMk/>
          <pc:sldMk cId="2224376995" sldId="679"/>
        </pc:sldMkLst>
        <pc:spChg chg="mod">
          <ac:chgData name="Ben Nienhuis" userId="2c6c04f1-77c7-44b5-a463-93386779ab63" providerId="ADAL" clId="{92A1DF24-4DDA-4DEF-B52C-6FE1C575E8A0}" dt="2023-12-04T07:30:21.482" v="207" actId="6549"/>
          <ac:spMkLst>
            <pc:docMk/>
            <pc:sldMk cId="2224376995" sldId="679"/>
            <ac:spMk id="2" creationId="{00000000-0000-0000-0000-000000000000}"/>
          </ac:spMkLst>
        </pc:spChg>
      </pc:sldChg>
      <pc:sldChg chg="add del">
        <pc:chgData name="Ben Nienhuis" userId="2c6c04f1-77c7-44b5-a463-93386779ab63" providerId="ADAL" clId="{92A1DF24-4DDA-4DEF-B52C-6FE1C575E8A0}" dt="2023-12-04T07:33:58.822" v="221" actId="47"/>
        <pc:sldMkLst>
          <pc:docMk/>
          <pc:sldMk cId="427897019" sldId="684"/>
        </pc:sldMkLst>
      </pc:sldChg>
      <pc:sldChg chg="add del">
        <pc:chgData name="Ben Nienhuis" userId="2c6c04f1-77c7-44b5-a463-93386779ab63" providerId="ADAL" clId="{92A1DF24-4DDA-4DEF-B52C-6FE1C575E8A0}" dt="2023-12-04T07:33:58.016" v="220" actId="47"/>
        <pc:sldMkLst>
          <pc:docMk/>
          <pc:sldMk cId="2741980962" sldId="685"/>
        </pc:sldMkLst>
      </pc:sldChg>
      <pc:sldChg chg="modSp add mod">
        <pc:chgData name="Ben Nienhuis" userId="2c6c04f1-77c7-44b5-a463-93386779ab63" providerId="ADAL" clId="{92A1DF24-4DDA-4DEF-B52C-6FE1C575E8A0}" dt="2023-12-04T07:33:50.491" v="219" actId="6549"/>
        <pc:sldMkLst>
          <pc:docMk/>
          <pc:sldMk cId="3645388790" sldId="686"/>
        </pc:sldMkLst>
        <pc:spChg chg="mod">
          <ac:chgData name="Ben Nienhuis" userId="2c6c04f1-77c7-44b5-a463-93386779ab63" providerId="ADAL" clId="{92A1DF24-4DDA-4DEF-B52C-6FE1C575E8A0}" dt="2023-12-04T07:33:50.491" v="219" actId="6549"/>
          <ac:spMkLst>
            <pc:docMk/>
            <pc:sldMk cId="3645388790" sldId="686"/>
            <ac:spMk id="4" creationId="{01099CE2-2001-4C51-B050-FB3CADB01AB9}"/>
          </ac:spMkLst>
        </pc:spChg>
      </pc:sldChg>
      <pc:sldChg chg="modSp add mod">
        <pc:chgData name="Ben Nienhuis" userId="2c6c04f1-77c7-44b5-a463-93386779ab63" providerId="ADAL" clId="{92A1DF24-4DDA-4DEF-B52C-6FE1C575E8A0}" dt="2023-12-04T07:33:45.119" v="218" actId="6549"/>
        <pc:sldMkLst>
          <pc:docMk/>
          <pc:sldMk cId="3009219499" sldId="687"/>
        </pc:sldMkLst>
        <pc:spChg chg="mod">
          <ac:chgData name="Ben Nienhuis" userId="2c6c04f1-77c7-44b5-a463-93386779ab63" providerId="ADAL" clId="{92A1DF24-4DDA-4DEF-B52C-6FE1C575E8A0}" dt="2023-12-04T07:33:45.119" v="218" actId="6549"/>
          <ac:spMkLst>
            <pc:docMk/>
            <pc:sldMk cId="3009219499" sldId="687"/>
            <ac:spMk id="4" creationId="{01099CE2-2001-4C51-B050-FB3CADB01AB9}"/>
          </ac:spMkLst>
        </pc:spChg>
      </pc:sldChg>
      <pc:sldChg chg="modSp add mod">
        <pc:chgData name="Ben Nienhuis" userId="2c6c04f1-77c7-44b5-a463-93386779ab63" providerId="ADAL" clId="{92A1DF24-4DDA-4DEF-B52C-6FE1C575E8A0}" dt="2023-12-04T07:33:18.697" v="217" actId="6549"/>
        <pc:sldMkLst>
          <pc:docMk/>
          <pc:sldMk cId="1355211146" sldId="688"/>
        </pc:sldMkLst>
        <pc:spChg chg="mod">
          <ac:chgData name="Ben Nienhuis" userId="2c6c04f1-77c7-44b5-a463-93386779ab63" providerId="ADAL" clId="{92A1DF24-4DDA-4DEF-B52C-6FE1C575E8A0}" dt="2023-12-04T07:33:18.697" v="217" actId="6549"/>
          <ac:spMkLst>
            <pc:docMk/>
            <pc:sldMk cId="1355211146" sldId="688"/>
            <ac:spMk id="4" creationId="{01099CE2-2001-4C51-B050-FB3CADB01AB9}"/>
          </ac:spMkLst>
        </pc:spChg>
      </pc:sldChg>
      <pc:sldChg chg="add">
        <pc:chgData name="Ben Nienhuis" userId="2c6c04f1-77c7-44b5-a463-93386779ab63" providerId="ADAL" clId="{92A1DF24-4DDA-4DEF-B52C-6FE1C575E8A0}" dt="2023-12-04T07:29:50.966" v="202"/>
        <pc:sldMkLst>
          <pc:docMk/>
          <pc:sldMk cId="2680863737" sldId="689"/>
        </pc:sldMkLst>
      </pc:sldChg>
      <pc:sldChg chg="modSp add mod">
        <pc:chgData name="Ben Nienhuis" userId="2c6c04f1-77c7-44b5-a463-93386779ab63" providerId="ADAL" clId="{92A1DF24-4DDA-4DEF-B52C-6FE1C575E8A0}" dt="2023-12-04T07:32:30.444" v="213" actId="6549"/>
        <pc:sldMkLst>
          <pc:docMk/>
          <pc:sldMk cId="117544416" sldId="690"/>
        </pc:sldMkLst>
        <pc:spChg chg="mod">
          <ac:chgData name="Ben Nienhuis" userId="2c6c04f1-77c7-44b5-a463-93386779ab63" providerId="ADAL" clId="{92A1DF24-4DDA-4DEF-B52C-6FE1C575E8A0}" dt="2023-12-04T07:32:30.444" v="213" actId="6549"/>
          <ac:spMkLst>
            <pc:docMk/>
            <pc:sldMk cId="117544416" sldId="690"/>
            <ac:spMk id="2" creationId="{00000000-0000-0000-0000-000000000000}"/>
          </ac:spMkLst>
        </pc:spChg>
      </pc:sldChg>
      <pc:sldChg chg="modSp add mod">
        <pc:chgData name="Ben Nienhuis" userId="2c6c04f1-77c7-44b5-a463-93386779ab63" providerId="ADAL" clId="{92A1DF24-4DDA-4DEF-B52C-6FE1C575E8A0}" dt="2023-12-04T07:32:40.625" v="214" actId="6549"/>
        <pc:sldMkLst>
          <pc:docMk/>
          <pc:sldMk cId="1030287465" sldId="692"/>
        </pc:sldMkLst>
        <pc:spChg chg="mod">
          <ac:chgData name="Ben Nienhuis" userId="2c6c04f1-77c7-44b5-a463-93386779ab63" providerId="ADAL" clId="{92A1DF24-4DDA-4DEF-B52C-6FE1C575E8A0}" dt="2023-12-04T07:32:40.625" v="214" actId="6549"/>
          <ac:spMkLst>
            <pc:docMk/>
            <pc:sldMk cId="1030287465" sldId="692"/>
            <ac:spMk id="2" creationId="{00000000-0000-0000-0000-000000000000}"/>
          </ac:spMkLst>
        </pc:spChg>
      </pc:sldChg>
      <pc:sldChg chg="modSp add mod">
        <pc:chgData name="Ben Nienhuis" userId="2c6c04f1-77c7-44b5-a463-93386779ab63" providerId="ADAL" clId="{92A1DF24-4DDA-4DEF-B52C-6FE1C575E8A0}" dt="2023-12-04T07:33:02.896" v="215" actId="6549"/>
        <pc:sldMkLst>
          <pc:docMk/>
          <pc:sldMk cId="2393413175" sldId="693"/>
        </pc:sldMkLst>
        <pc:spChg chg="mod">
          <ac:chgData name="Ben Nienhuis" userId="2c6c04f1-77c7-44b5-a463-93386779ab63" providerId="ADAL" clId="{92A1DF24-4DDA-4DEF-B52C-6FE1C575E8A0}" dt="2023-12-04T07:33:02.896" v="215" actId="6549"/>
          <ac:spMkLst>
            <pc:docMk/>
            <pc:sldMk cId="2393413175" sldId="693"/>
            <ac:spMk id="2" creationId="{00000000-0000-0000-0000-000000000000}"/>
          </ac:spMkLst>
        </pc:spChg>
      </pc:sldChg>
      <pc:sldChg chg="modSp add mod">
        <pc:chgData name="Ben Nienhuis" userId="2c6c04f1-77c7-44b5-a463-93386779ab63" providerId="ADAL" clId="{92A1DF24-4DDA-4DEF-B52C-6FE1C575E8A0}" dt="2023-12-04T07:59:45.747" v="251" actId="20577"/>
        <pc:sldMkLst>
          <pc:docMk/>
          <pc:sldMk cId="4094766511" sldId="696"/>
        </pc:sldMkLst>
        <pc:spChg chg="mod">
          <ac:chgData name="Ben Nienhuis" userId="2c6c04f1-77c7-44b5-a463-93386779ab63" providerId="ADAL" clId="{92A1DF24-4DDA-4DEF-B52C-6FE1C575E8A0}" dt="2023-12-04T07:59:45.747" v="251" actId="20577"/>
          <ac:spMkLst>
            <pc:docMk/>
            <pc:sldMk cId="4094766511" sldId="696"/>
            <ac:spMk id="4" creationId="{01099CE2-2001-4C51-B050-FB3CADB01AB9}"/>
          </ac:spMkLst>
        </pc:spChg>
      </pc:sldChg>
      <pc:sldChg chg="addSp delSp modSp add mod">
        <pc:chgData name="Ben Nienhuis" userId="2c6c04f1-77c7-44b5-a463-93386779ab63" providerId="ADAL" clId="{92A1DF24-4DDA-4DEF-B52C-6FE1C575E8A0}" dt="2023-12-04T07:57:13.719" v="247" actId="1076"/>
        <pc:sldMkLst>
          <pc:docMk/>
          <pc:sldMk cId="4009633439" sldId="697"/>
        </pc:sldMkLst>
        <pc:spChg chg="add del mod">
          <ac:chgData name="Ben Nienhuis" userId="2c6c04f1-77c7-44b5-a463-93386779ab63" providerId="ADAL" clId="{92A1DF24-4DDA-4DEF-B52C-6FE1C575E8A0}" dt="2023-12-04T07:57:01.593" v="242" actId="931"/>
          <ac:spMkLst>
            <pc:docMk/>
            <pc:sldMk cId="4009633439" sldId="697"/>
            <ac:spMk id="6" creationId="{60B56EF2-0499-96DD-6356-73AB8C6165C0}"/>
          </ac:spMkLst>
        </pc:spChg>
        <pc:picChg chg="del">
          <ac:chgData name="Ben Nienhuis" userId="2c6c04f1-77c7-44b5-a463-93386779ab63" providerId="ADAL" clId="{92A1DF24-4DDA-4DEF-B52C-6FE1C575E8A0}" dt="2023-12-04T07:44:30.449" v="238" actId="478"/>
          <ac:picMkLst>
            <pc:docMk/>
            <pc:sldMk cId="4009633439" sldId="697"/>
            <ac:picMk id="2" creationId="{2E68CCBE-33E0-462B-ADBB-0842B278EB82}"/>
          </ac:picMkLst>
        </pc:picChg>
        <pc:picChg chg="add del mod">
          <ac:chgData name="Ben Nienhuis" userId="2c6c04f1-77c7-44b5-a463-93386779ab63" providerId="ADAL" clId="{92A1DF24-4DDA-4DEF-B52C-6FE1C575E8A0}" dt="2023-12-04T07:56:50.488" v="241" actId="478"/>
          <ac:picMkLst>
            <pc:docMk/>
            <pc:sldMk cId="4009633439" sldId="697"/>
            <ac:picMk id="9" creationId="{4CE2E162-DF1A-D11F-F724-4C315D7A659C}"/>
          </ac:picMkLst>
        </pc:picChg>
        <pc:picChg chg="add mod">
          <ac:chgData name="Ben Nienhuis" userId="2c6c04f1-77c7-44b5-a463-93386779ab63" providerId="ADAL" clId="{92A1DF24-4DDA-4DEF-B52C-6FE1C575E8A0}" dt="2023-12-04T07:57:13.719" v="247" actId="1076"/>
          <ac:picMkLst>
            <pc:docMk/>
            <pc:sldMk cId="4009633439" sldId="697"/>
            <ac:picMk id="11" creationId="{E32435FC-3B49-9645-1237-8FE62955956A}"/>
          </ac:picMkLst>
        </pc:picChg>
      </pc:sldChg>
      <pc:sldChg chg="addSp delSp modSp add mod modAnim">
        <pc:chgData name="Ben Nienhuis" userId="2c6c04f1-77c7-44b5-a463-93386779ab63" providerId="ADAL" clId="{92A1DF24-4DDA-4DEF-B52C-6FE1C575E8A0}" dt="2023-12-04T08:01:01.526" v="258"/>
        <pc:sldMkLst>
          <pc:docMk/>
          <pc:sldMk cId="1333060363" sldId="698"/>
        </pc:sldMkLst>
        <pc:spChg chg="del mod">
          <ac:chgData name="Ben Nienhuis" userId="2c6c04f1-77c7-44b5-a463-93386779ab63" providerId="ADAL" clId="{92A1DF24-4DDA-4DEF-B52C-6FE1C575E8A0}" dt="2023-12-04T08:01:01.526" v="258"/>
          <ac:spMkLst>
            <pc:docMk/>
            <pc:sldMk cId="1333060363" sldId="698"/>
            <ac:spMk id="5" creationId="{4284E2BD-8C4A-40D3-9668-111DE9F39B74}"/>
          </ac:spMkLst>
        </pc:spChg>
        <pc:picChg chg="add mod">
          <ac:chgData name="Ben Nienhuis" userId="2c6c04f1-77c7-44b5-a463-93386779ab63" providerId="ADAL" clId="{92A1DF24-4DDA-4DEF-B52C-6FE1C575E8A0}" dt="2023-12-04T08:00:58.261" v="256" actId="14100"/>
          <ac:picMkLst>
            <pc:docMk/>
            <pc:sldMk cId="1333060363" sldId="698"/>
            <ac:picMk id="2" creationId="{2D1A6B1D-99C1-DADC-E23C-A06AFB6CD90A}"/>
          </ac:picMkLst>
        </pc:picChg>
      </pc:sldChg>
      <pc:sldChg chg="addSp modSp new mod ord">
        <pc:chgData name="Ben Nienhuis" userId="2c6c04f1-77c7-44b5-a463-93386779ab63" providerId="ADAL" clId="{92A1DF24-4DDA-4DEF-B52C-6FE1C575E8A0}" dt="2023-12-04T08:13:25.162" v="284"/>
        <pc:sldMkLst>
          <pc:docMk/>
          <pc:sldMk cId="310145746" sldId="699"/>
        </pc:sldMkLst>
        <pc:picChg chg="add mod">
          <ac:chgData name="Ben Nienhuis" userId="2c6c04f1-77c7-44b5-a463-93386779ab63" providerId="ADAL" clId="{92A1DF24-4DDA-4DEF-B52C-6FE1C575E8A0}" dt="2023-12-04T08:02:46.147" v="262" actId="1076"/>
          <ac:picMkLst>
            <pc:docMk/>
            <pc:sldMk cId="310145746" sldId="699"/>
            <ac:picMk id="4" creationId="{F7186DBB-1807-22C2-0A79-FE6B2EB5C0A1}"/>
          </ac:picMkLst>
        </pc:picChg>
      </pc:sldChg>
      <pc:sldChg chg="addSp delSp modSp add mod modAnim">
        <pc:chgData name="Ben Nienhuis" userId="2c6c04f1-77c7-44b5-a463-93386779ab63" providerId="ADAL" clId="{92A1DF24-4DDA-4DEF-B52C-6FE1C575E8A0}" dt="2023-12-04T08:10:25.753" v="282" actId="1076"/>
        <pc:sldMkLst>
          <pc:docMk/>
          <pc:sldMk cId="4024726707" sldId="700"/>
        </pc:sldMkLst>
        <pc:spChg chg="mod">
          <ac:chgData name="Ben Nienhuis" userId="2c6c04f1-77c7-44b5-a463-93386779ab63" providerId="ADAL" clId="{92A1DF24-4DDA-4DEF-B52C-6FE1C575E8A0}" dt="2023-12-04T08:07:35.209" v="278" actId="6549"/>
          <ac:spMkLst>
            <pc:docMk/>
            <pc:sldMk cId="4024726707" sldId="700"/>
            <ac:spMk id="2" creationId="{2DD5D20C-5557-4517-BC90-BE8D114DF2B1}"/>
          </ac:spMkLst>
        </pc:spChg>
        <pc:spChg chg="mod">
          <ac:chgData name="Ben Nienhuis" userId="2c6c04f1-77c7-44b5-a463-93386779ab63" providerId="ADAL" clId="{92A1DF24-4DDA-4DEF-B52C-6FE1C575E8A0}" dt="2023-12-04T08:07:27.620" v="276" actId="20577"/>
          <ac:spMkLst>
            <pc:docMk/>
            <pc:sldMk cId="4024726707" sldId="700"/>
            <ac:spMk id="4" creationId="{01099CE2-2001-4C51-B050-FB3CADB01AB9}"/>
          </ac:spMkLst>
        </pc:spChg>
        <pc:picChg chg="del">
          <ac:chgData name="Ben Nienhuis" userId="2c6c04f1-77c7-44b5-a463-93386779ab63" providerId="ADAL" clId="{92A1DF24-4DDA-4DEF-B52C-6FE1C575E8A0}" dt="2023-12-04T08:07:30.919" v="277" actId="478"/>
          <ac:picMkLst>
            <pc:docMk/>
            <pc:sldMk cId="4024726707" sldId="700"/>
            <ac:picMk id="3" creationId="{3F5BD7B2-571B-41D1-8071-20DACEAB6E6C}"/>
          </ac:picMkLst>
        </pc:picChg>
        <pc:picChg chg="add mod">
          <ac:chgData name="Ben Nienhuis" userId="2c6c04f1-77c7-44b5-a463-93386779ab63" providerId="ADAL" clId="{92A1DF24-4DDA-4DEF-B52C-6FE1C575E8A0}" dt="2023-12-04T08:10:25.753" v="282" actId="1076"/>
          <ac:picMkLst>
            <pc:docMk/>
            <pc:sldMk cId="4024726707" sldId="700"/>
            <ac:picMk id="3" creationId="{59BEBE7B-6730-EA04-771B-999989906C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17-11-2025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0151-8F34-4187-914F-64757FB045EA}" type="datetimeFigureOut">
              <a:rPr lang="nl-NL" smtClean="0"/>
              <a:t>17-11-2025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373673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24</a:t>
            </a:fld>
            <a:endParaRPr lang="nl-NL"/>
          </a:p>
        </p:txBody>
      </p:sp>
    </p:spTree>
    <p:extLst>
      <p:ext uri="{BB962C8B-B14F-4D97-AF65-F5344CB8AC3E}">
        <p14:creationId xmlns:p14="http://schemas.microsoft.com/office/powerpoint/2010/main" val="376096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25</a:t>
            </a:fld>
            <a:endParaRPr lang="nl-NL"/>
          </a:p>
        </p:txBody>
      </p:sp>
    </p:spTree>
    <p:extLst>
      <p:ext uri="{BB962C8B-B14F-4D97-AF65-F5344CB8AC3E}">
        <p14:creationId xmlns:p14="http://schemas.microsoft.com/office/powerpoint/2010/main" val="1810277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26</a:t>
            </a:fld>
            <a:endParaRPr lang="nl-NL"/>
          </a:p>
        </p:txBody>
      </p:sp>
    </p:spTree>
    <p:extLst>
      <p:ext uri="{BB962C8B-B14F-4D97-AF65-F5344CB8AC3E}">
        <p14:creationId xmlns:p14="http://schemas.microsoft.com/office/powerpoint/2010/main" val="414170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27</a:t>
            </a:fld>
            <a:endParaRPr lang="nl-NL"/>
          </a:p>
        </p:txBody>
      </p:sp>
    </p:spTree>
    <p:extLst>
      <p:ext uri="{BB962C8B-B14F-4D97-AF65-F5344CB8AC3E}">
        <p14:creationId xmlns:p14="http://schemas.microsoft.com/office/powerpoint/2010/main" val="139307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36</a:t>
            </a:fld>
            <a:endParaRPr lang="nl-NL"/>
          </a:p>
        </p:txBody>
      </p:sp>
    </p:spTree>
    <p:extLst>
      <p:ext uri="{BB962C8B-B14F-4D97-AF65-F5344CB8AC3E}">
        <p14:creationId xmlns:p14="http://schemas.microsoft.com/office/powerpoint/2010/main" val="31256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52650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361880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64847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19</a:t>
            </a:fld>
            <a:endParaRPr lang="nl-NL"/>
          </a:p>
        </p:txBody>
      </p:sp>
    </p:spTree>
    <p:extLst>
      <p:ext uri="{BB962C8B-B14F-4D97-AF65-F5344CB8AC3E}">
        <p14:creationId xmlns:p14="http://schemas.microsoft.com/office/powerpoint/2010/main" val="332287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20</a:t>
            </a:fld>
            <a:endParaRPr lang="nl-NL"/>
          </a:p>
        </p:txBody>
      </p:sp>
    </p:spTree>
    <p:extLst>
      <p:ext uri="{BB962C8B-B14F-4D97-AF65-F5344CB8AC3E}">
        <p14:creationId xmlns:p14="http://schemas.microsoft.com/office/powerpoint/2010/main" val="349928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21</a:t>
            </a:fld>
            <a:endParaRPr lang="nl-NL"/>
          </a:p>
        </p:txBody>
      </p:sp>
    </p:spTree>
    <p:extLst>
      <p:ext uri="{BB962C8B-B14F-4D97-AF65-F5344CB8AC3E}">
        <p14:creationId xmlns:p14="http://schemas.microsoft.com/office/powerpoint/2010/main" val="386423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22</a:t>
            </a:fld>
            <a:endParaRPr lang="nl-NL"/>
          </a:p>
        </p:txBody>
      </p:sp>
    </p:spTree>
    <p:extLst>
      <p:ext uri="{BB962C8B-B14F-4D97-AF65-F5344CB8AC3E}">
        <p14:creationId xmlns:p14="http://schemas.microsoft.com/office/powerpoint/2010/main" val="46250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23</a:t>
            </a:fld>
            <a:endParaRPr lang="nl-NL"/>
          </a:p>
        </p:txBody>
      </p:sp>
    </p:spTree>
    <p:extLst>
      <p:ext uri="{BB962C8B-B14F-4D97-AF65-F5344CB8AC3E}">
        <p14:creationId xmlns:p14="http://schemas.microsoft.com/office/powerpoint/2010/main" val="760416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17-11-2025</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621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video" Target="https://www.youtube.com/embed/H3DtOOTkjRc?feature=oembed" TargetMode="Externa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0.xml"/><Relationship Id="rId1" Type="http://schemas.openxmlformats.org/officeDocument/2006/relationships/video" Target="https://www.youtube.com/embed/raq4AlWq_Ts?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www.youtube.com/embed/i9xPCOio1g4"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9E8CDCF-F824-4809-B714-E8F153B99043}"/>
              </a:ext>
            </a:extLst>
          </p:cNvPr>
          <p:cNvSpPr/>
          <p:nvPr/>
        </p:nvSpPr>
        <p:spPr>
          <a:xfrm>
            <a:off x="4095135" y="4083768"/>
            <a:ext cx="3264310" cy="1569660"/>
          </a:xfrm>
          <a:prstGeom prst="rect">
            <a:avLst/>
          </a:prstGeom>
        </p:spPr>
        <p:txBody>
          <a:bodyPr wrap="square">
            <a:spAutoFit/>
          </a:bodyPr>
          <a:lstStyle/>
          <a:p>
            <a:r>
              <a:rPr lang="nl-NL" sz="4800" dirty="0"/>
              <a:t>Veredeling</a:t>
            </a:r>
          </a:p>
          <a:p>
            <a:r>
              <a:rPr lang="nl-NL" sz="4800" dirty="0"/>
              <a:t> (K0181)</a:t>
            </a:r>
          </a:p>
        </p:txBody>
      </p:sp>
      <p:pic>
        <p:nvPicPr>
          <p:cNvPr id="6" name="Afbeelding 5">
            <a:extLst>
              <a:ext uri="{FF2B5EF4-FFF2-40B4-BE49-F238E27FC236}">
                <a16:creationId xmlns:a16="http://schemas.microsoft.com/office/drawing/2014/main" id="{FA44EAA5-4450-4FC4-8059-1D2E8AFF5CC0}"/>
              </a:ext>
            </a:extLst>
          </p:cNvPr>
          <p:cNvPicPr>
            <a:picLocks noChangeAspect="1"/>
          </p:cNvPicPr>
          <p:nvPr/>
        </p:nvPicPr>
        <p:blipFill>
          <a:blip r:embed="rId2"/>
          <a:stretch>
            <a:fillRect/>
          </a:stretch>
        </p:blipFill>
        <p:spPr>
          <a:xfrm>
            <a:off x="3814914" y="212590"/>
            <a:ext cx="3736259" cy="2802194"/>
          </a:xfrm>
          <a:prstGeom prst="rect">
            <a:avLst/>
          </a:prstGeom>
        </p:spPr>
      </p:pic>
    </p:spTree>
    <p:extLst>
      <p:ext uri="{BB962C8B-B14F-4D97-AF65-F5344CB8AC3E}">
        <p14:creationId xmlns:p14="http://schemas.microsoft.com/office/powerpoint/2010/main" val="11263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endParaRPr lang="nl-NL" sz="2400" dirty="0"/>
          </a:p>
          <a:p>
            <a:pPr marL="0" indent="0">
              <a:buNone/>
            </a:pPr>
            <a:endParaRPr lang="nl-NL" sz="2400"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sp>
        <p:nvSpPr>
          <p:cNvPr id="3" name="Rechthoek 2">
            <a:extLst>
              <a:ext uri="{FF2B5EF4-FFF2-40B4-BE49-F238E27FC236}">
                <a16:creationId xmlns:a16="http://schemas.microsoft.com/office/drawing/2014/main" id="{6575BD23-2159-4641-AC3B-F4ADD829EF47}"/>
              </a:ext>
            </a:extLst>
          </p:cNvPr>
          <p:cNvSpPr/>
          <p:nvPr/>
        </p:nvSpPr>
        <p:spPr>
          <a:xfrm>
            <a:off x="739401" y="1399105"/>
            <a:ext cx="9358857" cy="5262979"/>
          </a:xfrm>
          <a:prstGeom prst="rect">
            <a:avLst/>
          </a:prstGeom>
        </p:spPr>
        <p:txBody>
          <a:bodyPr wrap="square">
            <a:spAutoFit/>
          </a:bodyPr>
          <a:lstStyle/>
          <a:p>
            <a:r>
              <a:rPr lang="nl-NL" sz="2400" dirty="0"/>
              <a:t>Een chromosoom (Oudgrieks: </a:t>
            </a:r>
            <a:r>
              <a:rPr lang="nl-NL" sz="2400" dirty="0" err="1"/>
              <a:t>χρῶμ</a:t>
            </a:r>
            <a:r>
              <a:rPr lang="nl-NL" sz="2400" dirty="0"/>
              <a:t>α (chrōma) = kleur; σῶμα (sōma) = lichaam) is een drager van een deel van het erfelijk materiaal (DNA) van een organisme. Het is een met kleurstoffen goed zichtbaar te maken structuur in de celkern van eukaryoten.</a:t>
            </a:r>
          </a:p>
          <a:p>
            <a:endParaRPr lang="nl-NL" sz="2400" dirty="0"/>
          </a:p>
          <a:p>
            <a:r>
              <a:rPr lang="nl-NL" sz="2400" dirty="0"/>
              <a:t>Tijdens de celdeling worden de chromosomen goed zichtbaar door samentrekking (condensatie) van het chromatine. Aan het eind van een chromosoom zit een </a:t>
            </a:r>
            <a:r>
              <a:rPr lang="nl-NL" sz="2400" dirty="0" err="1"/>
              <a:t>telomeer</a:t>
            </a:r>
            <a:r>
              <a:rPr lang="nl-NL" sz="2400" dirty="0"/>
              <a:t>. Er zijn </a:t>
            </a:r>
            <a:r>
              <a:rPr lang="nl-NL" sz="2400" dirty="0" err="1"/>
              <a:t>autosomen</a:t>
            </a:r>
            <a:r>
              <a:rPr lang="nl-NL" sz="2400" dirty="0"/>
              <a:t>, X-chromosomen en Y-chromosomen.</a:t>
            </a:r>
          </a:p>
          <a:p>
            <a:endParaRPr lang="nl-NL" sz="2400" dirty="0"/>
          </a:p>
          <a:p>
            <a:r>
              <a:rPr lang="nl-NL" sz="2400" dirty="0"/>
              <a:t>Bij diploïde organismen, ook bij de mens, komen chromosomen voor in paren van homologe chromosomen, waarbij één exemplaar van de moeder komt en het andere van de vader. Homologe chromosomen hebben een gelijke opbouw, maar zijn niet identiek.</a:t>
            </a:r>
          </a:p>
        </p:txBody>
      </p:sp>
      <p:sp>
        <p:nvSpPr>
          <p:cNvPr id="5" name="Titel 4">
            <a:extLst>
              <a:ext uri="{FF2B5EF4-FFF2-40B4-BE49-F238E27FC236}">
                <a16:creationId xmlns:a16="http://schemas.microsoft.com/office/drawing/2014/main" id="{1640E98F-788B-44CE-87F2-0156BD40E57D}"/>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40719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r>
              <a:rPr lang="nl-NL" sz="2400" dirty="0"/>
              <a:t>Mendels experimenten</a:t>
            </a:r>
          </a:p>
          <a:p>
            <a:pPr marL="0" indent="0">
              <a:buNone/>
            </a:pPr>
            <a:r>
              <a:rPr lang="nl-NL" sz="2400" dirty="0"/>
              <a:t>Bij het kruisen van de erwtenplanten lette Mendel op de verschillende kenmerken van deze planten en bekeek elk kenmerk afzonderlijk. </a:t>
            </a:r>
          </a:p>
          <a:p>
            <a:pPr marL="0" indent="0">
              <a:buNone/>
            </a:pPr>
            <a:r>
              <a:rPr lang="nl-NL" sz="2400" dirty="0"/>
              <a:t>Normaal gesproken bestuiven erwtenplanten zichzelf en elkaar via bestuiving door de lucht, maar Mendel schermde de planten zodanig af, dat hij zelf de bestuiving kon regelen (door het stuifmeel van de ene gewenste plant aan te brengen op de andere plant waarin hij geïnteresseerd was). Hierdoor had hij volledige controle over zijn experiment.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sp>
        <p:nvSpPr>
          <p:cNvPr id="5" name="Titel 4">
            <a:extLst>
              <a:ext uri="{FF2B5EF4-FFF2-40B4-BE49-F238E27FC236}">
                <a16:creationId xmlns:a16="http://schemas.microsoft.com/office/drawing/2014/main" id="{2C8C1E8C-93E2-47E1-ABB7-A5626E861D37}"/>
              </a:ext>
            </a:extLst>
          </p:cNvPr>
          <p:cNvSpPr>
            <a:spLocks noGrp="1"/>
          </p:cNvSpPr>
          <p:nvPr>
            <p:ph type="title"/>
          </p:nvPr>
        </p:nvSpPr>
        <p:spPr/>
        <p:txBody>
          <a:bodyPr/>
          <a:lstStyle/>
          <a:p>
            <a:r>
              <a:rPr lang="nl-NL" sz="2400" b="0" dirty="0"/>
              <a:t>2.3 Basiskennis genetica</a:t>
            </a:r>
            <a:br>
              <a:rPr lang="nl-NL" sz="2400" b="0" dirty="0"/>
            </a:br>
            <a:endParaRPr lang="nl-NL" dirty="0"/>
          </a:p>
        </p:txBody>
      </p:sp>
      <p:pic>
        <p:nvPicPr>
          <p:cNvPr id="8" name="Afbeelding 7">
            <a:extLst>
              <a:ext uri="{FF2B5EF4-FFF2-40B4-BE49-F238E27FC236}">
                <a16:creationId xmlns:a16="http://schemas.microsoft.com/office/drawing/2014/main" id="{D8AE83CB-BE46-48F2-A1CF-3EF46299E6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3670" y="3933054"/>
            <a:ext cx="2640494" cy="2640494"/>
          </a:xfrm>
          <a:prstGeom prst="rect">
            <a:avLst/>
          </a:prstGeom>
        </p:spPr>
      </p:pic>
    </p:spTree>
    <p:extLst>
      <p:ext uri="{BB962C8B-B14F-4D97-AF65-F5344CB8AC3E}">
        <p14:creationId xmlns:p14="http://schemas.microsoft.com/office/powerpoint/2010/main" val="6078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sz="2400" b="0" dirty="0"/>
              <a:t>2.3 Basiskennis genetica</a:t>
            </a:r>
            <a:br>
              <a:rPr lang="nl-NL" sz="2400" b="0" dirty="0"/>
            </a:br>
            <a:endParaRPr lang="nl-NL" dirty="0"/>
          </a:p>
        </p:txBody>
      </p:sp>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r>
              <a:rPr lang="nl-NL" sz="2400" dirty="0"/>
              <a:t>De zeven eigenschappen van de erwtenplanten die Mendel bestudeerde, konden elk op twee mogelijke manieren voorkomen en waren de volgende:</a:t>
            </a:r>
          </a:p>
          <a:p>
            <a:pPr marL="0" indent="0">
              <a:buNone/>
            </a:pPr>
            <a:endParaRPr lang="nl-NL" sz="2400" dirty="0"/>
          </a:p>
          <a:p>
            <a:r>
              <a:rPr lang="nl-NL" sz="2400" dirty="0"/>
              <a:t>zaadvorm (glad of gerimpeld)</a:t>
            </a:r>
          </a:p>
          <a:p>
            <a:r>
              <a:rPr lang="nl-NL" sz="2400" dirty="0"/>
              <a:t>zaadlobkleur (groen of geel)</a:t>
            </a:r>
          </a:p>
          <a:p>
            <a:r>
              <a:rPr lang="nl-NL" sz="2400" dirty="0"/>
              <a:t>zaadhuidkleur</a:t>
            </a:r>
          </a:p>
          <a:p>
            <a:r>
              <a:rPr lang="nl-NL" sz="2400" dirty="0"/>
              <a:t>peulvorm</a:t>
            </a:r>
          </a:p>
          <a:p>
            <a:r>
              <a:rPr lang="nl-NL" sz="2400" dirty="0"/>
              <a:t>peulkleur</a:t>
            </a:r>
          </a:p>
          <a:p>
            <a:r>
              <a:rPr lang="nl-NL" sz="2400" dirty="0"/>
              <a:t>plaats van de peul aan de stengel</a:t>
            </a:r>
          </a:p>
          <a:p>
            <a:r>
              <a:rPr lang="nl-NL" sz="2400" dirty="0"/>
              <a:t>de lengte van de stengel (kort of lang)</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pic>
        <p:nvPicPr>
          <p:cNvPr id="3" name="Afbeelding 2">
            <a:extLst>
              <a:ext uri="{FF2B5EF4-FFF2-40B4-BE49-F238E27FC236}">
                <a16:creationId xmlns:a16="http://schemas.microsoft.com/office/drawing/2014/main" id="{8AAE4A7E-2741-4AFB-B6FF-C2173E53BDC4}"/>
              </a:ext>
            </a:extLst>
          </p:cNvPr>
          <p:cNvPicPr>
            <a:picLocks noChangeAspect="1"/>
          </p:cNvPicPr>
          <p:nvPr/>
        </p:nvPicPr>
        <p:blipFill>
          <a:blip r:embed="rId3"/>
          <a:stretch>
            <a:fillRect/>
          </a:stretch>
        </p:blipFill>
        <p:spPr>
          <a:xfrm>
            <a:off x="6346652" y="4068245"/>
            <a:ext cx="5355284" cy="2266294"/>
          </a:xfrm>
          <a:prstGeom prst="rect">
            <a:avLst/>
          </a:prstGeom>
        </p:spPr>
      </p:pic>
    </p:spTree>
    <p:extLst>
      <p:ext uri="{BB962C8B-B14F-4D97-AF65-F5344CB8AC3E}">
        <p14:creationId xmlns:p14="http://schemas.microsoft.com/office/powerpoint/2010/main" val="31528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r>
              <a:rPr lang="nl-NL" sz="2400" dirty="0"/>
              <a:t>Mendel kruiste in zijn eerste experiment twee planten die verschilden in de eigenschap die hij op dat moment bestudeerde (hij bestudeerde de eigenschappen een voor één, niet alle tegelijk). </a:t>
            </a:r>
          </a:p>
          <a:p>
            <a:pPr marL="0" indent="0">
              <a:buNone/>
            </a:pPr>
            <a:r>
              <a:rPr lang="nl-NL" sz="2400" dirty="0"/>
              <a:t>Hij zag dat na kruising van twee planten elke plant van de eerste generatie (die hij aanduidde als F1) de eigenschappen van een van de ouderplanten had. </a:t>
            </a:r>
          </a:p>
          <a:p>
            <a:pPr marL="0" indent="0">
              <a:buNone/>
            </a:pPr>
            <a:r>
              <a:rPr lang="nl-NL" sz="2400" dirty="0"/>
              <a:t>Men noemt de eigenschap die in de eerste generatie tot expressie komt dominant en de alternatieve eigenschap recessief.</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sp>
        <p:nvSpPr>
          <p:cNvPr id="5" name="Titel 4">
            <a:extLst>
              <a:ext uri="{FF2B5EF4-FFF2-40B4-BE49-F238E27FC236}">
                <a16:creationId xmlns:a16="http://schemas.microsoft.com/office/drawing/2014/main" id="{E77F60C5-CCE9-4D19-B299-D846522CCAB3}"/>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2380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A78B1001-6236-4F1F-A049-C7D303AF7CEF}"/>
              </a:ext>
            </a:extLst>
          </p:cNvPr>
          <p:cNvPicPr>
            <a:picLocks noGrp="1" noChangeAspect="1"/>
          </p:cNvPicPr>
          <p:nvPr>
            <p:ph idx="1"/>
          </p:nvPr>
        </p:nvPicPr>
        <p:blipFill>
          <a:blip r:embed="rId2"/>
          <a:stretch>
            <a:fillRect/>
          </a:stretch>
        </p:blipFill>
        <p:spPr>
          <a:xfrm>
            <a:off x="1506185" y="1297857"/>
            <a:ext cx="7582146" cy="4689987"/>
          </a:xfrm>
          <a:prstGeom prst="rect">
            <a:avLst/>
          </a:prstGeom>
        </p:spPr>
      </p:pic>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sp>
        <p:nvSpPr>
          <p:cNvPr id="5" name="Titel 4">
            <a:extLst>
              <a:ext uri="{FF2B5EF4-FFF2-40B4-BE49-F238E27FC236}">
                <a16:creationId xmlns:a16="http://schemas.microsoft.com/office/drawing/2014/main" id="{E77F60C5-CCE9-4D19-B299-D846522CCAB3}"/>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74439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r>
              <a:rPr lang="nl-NL" sz="2400" dirty="0"/>
              <a:t>In de tweede generatie (aangeduid met F2), die ontstond na kruising van twee planten uit de eerste generatie (F1) liet 75% van de planten de dominante kenmerken zien, terwijl 25% van de planten de recessieve eigenschappen had. </a:t>
            </a:r>
          </a:p>
          <a:p>
            <a:pPr marL="0" indent="0">
              <a:buNone/>
            </a:pPr>
            <a:r>
              <a:rPr lang="nl-NL" sz="2400" dirty="0"/>
              <a:t>Nu konden de recessieve eigenschappen doorgekweekt worden, waarbij in latere generaties geen veranderingen aan de eigenschap meer optraden. </a:t>
            </a:r>
          </a:p>
          <a:p>
            <a:pPr marL="0" indent="0">
              <a:buNone/>
            </a:pPr>
            <a:r>
              <a:rPr lang="nl-NL" sz="2400" dirty="0"/>
              <a:t>Als de exemplaren met dominante eigenschappen echter werden doorgekweekt hield een vierde (25%) deel hiervan voor 100% de dominante eigenschappen, terwijl het overige deel weer dezelfde 3:1 verdeling tussen dominante en recessieve eigenschappen liet zien als de F2-generatie.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pic>
        <p:nvPicPr>
          <p:cNvPr id="3" name="Afbeelding 2">
            <a:extLst>
              <a:ext uri="{FF2B5EF4-FFF2-40B4-BE49-F238E27FC236}">
                <a16:creationId xmlns:a16="http://schemas.microsoft.com/office/drawing/2014/main" id="{5CA963C4-7720-403D-B2D8-415FB0D34241}"/>
              </a:ext>
            </a:extLst>
          </p:cNvPr>
          <p:cNvPicPr>
            <a:picLocks noChangeAspect="1"/>
          </p:cNvPicPr>
          <p:nvPr/>
        </p:nvPicPr>
        <p:blipFill>
          <a:blip r:embed="rId3"/>
          <a:stretch>
            <a:fillRect/>
          </a:stretch>
        </p:blipFill>
        <p:spPr>
          <a:xfrm>
            <a:off x="9733957" y="4046675"/>
            <a:ext cx="1771650" cy="2581275"/>
          </a:xfrm>
          <a:prstGeom prst="rect">
            <a:avLst/>
          </a:prstGeom>
        </p:spPr>
      </p:pic>
      <p:sp>
        <p:nvSpPr>
          <p:cNvPr id="5" name="Titel 4">
            <a:extLst>
              <a:ext uri="{FF2B5EF4-FFF2-40B4-BE49-F238E27FC236}">
                <a16:creationId xmlns:a16="http://schemas.microsoft.com/office/drawing/2014/main" id="{D448C352-D90C-48F2-88F8-C6EE4BE27F94}"/>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3641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2E68CCBE-33E0-462B-ADBB-0842B278EB82}"/>
              </a:ext>
            </a:extLst>
          </p:cNvPr>
          <p:cNvPicPr>
            <a:picLocks noGrp="1" noChangeAspect="1"/>
          </p:cNvPicPr>
          <p:nvPr>
            <p:ph idx="1"/>
          </p:nvPr>
        </p:nvPicPr>
        <p:blipFill>
          <a:blip r:embed="rId2"/>
          <a:stretch>
            <a:fillRect/>
          </a:stretch>
        </p:blipFill>
        <p:spPr>
          <a:xfrm>
            <a:off x="1977701" y="1242930"/>
            <a:ext cx="5922335" cy="5178468"/>
          </a:xfrm>
          <a:prstGeom prst="rect">
            <a:avLst/>
          </a:prstGeom>
        </p:spPr>
      </p:pic>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pic>
        <p:nvPicPr>
          <p:cNvPr id="3" name="Afbeelding 2">
            <a:extLst>
              <a:ext uri="{FF2B5EF4-FFF2-40B4-BE49-F238E27FC236}">
                <a16:creationId xmlns:a16="http://schemas.microsoft.com/office/drawing/2014/main" id="{5CA963C4-7720-403D-B2D8-415FB0D34241}"/>
              </a:ext>
            </a:extLst>
          </p:cNvPr>
          <p:cNvPicPr>
            <a:picLocks noChangeAspect="1"/>
          </p:cNvPicPr>
          <p:nvPr/>
        </p:nvPicPr>
        <p:blipFill>
          <a:blip r:embed="rId4"/>
          <a:stretch>
            <a:fillRect/>
          </a:stretch>
        </p:blipFill>
        <p:spPr>
          <a:xfrm>
            <a:off x="9733957" y="4046675"/>
            <a:ext cx="1771650" cy="2581275"/>
          </a:xfrm>
          <a:prstGeom prst="rect">
            <a:avLst/>
          </a:prstGeom>
        </p:spPr>
      </p:pic>
      <p:sp>
        <p:nvSpPr>
          <p:cNvPr id="5" name="Titel 4">
            <a:extLst>
              <a:ext uri="{FF2B5EF4-FFF2-40B4-BE49-F238E27FC236}">
                <a16:creationId xmlns:a16="http://schemas.microsoft.com/office/drawing/2014/main" id="{D448C352-D90C-48F2-88F8-C6EE4BE27F94}"/>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294493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pic>
        <p:nvPicPr>
          <p:cNvPr id="3" name="Afbeelding 2">
            <a:extLst>
              <a:ext uri="{FF2B5EF4-FFF2-40B4-BE49-F238E27FC236}">
                <a16:creationId xmlns:a16="http://schemas.microsoft.com/office/drawing/2014/main" id="{5CA963C4-7720-403D-B2D8-415FB0D34241}"/>
              </a:ext>
            </a:extLst>
          </p:cNvPr>
          <p:cNvPicPr>
            <a:picLocks noChangeAspect="1"/>
          </p:cNvPicPr>
          <p:nvPr/>
        </p:nvPicPr>
        <p:blipFill>
          <a:blip r:embed="rId3"/>
          <a:stretch>
            <a:fillRect/>
          </a:stretch>
        </p:blipFill>
        <p:spPr>
          <a:xfrm>
            <a:off x="9733957" y="4046675"/>
            <a:ext cx="1771650" cy="2581275"/>
          </a:xfrm>
          <a:prstGeom prst="rect">
            <a:avLst/>
          </a:prstGeom>
        </p:spPr>
      </p:pic>
      <p:sp>
        <p:nvSpPr>
          <p:cNvPr id="5" name="Titel 4">
            <a:extLst>
              <a:ext uri="{FF2B5EF4-FFF2-40B4-BE49-F238E27FC236}">
                <a16:creationId xmlns:a16="http://schemas.microsoft.com/office/drawing/2014/main" id="{D448C352-D90C-48F2-88F8-C6EE4BE27F94}"/>
              </a:ext>
            </a:extLst>
          </p:cNvPr>
          <p:cNvSpPr>
            <a:spLocks noGrp="1"/>
          </p:cNvSpPr>
          <p:nvPr>
            <p:ph type="title"/>
          </p:nvPr>
        </p:nvSpPr>
        <p:spPr/>
        <p:txBody>
          <a:bodyPr/>
          <a:lstStyle/>
          <a:p>
            <a:r>
              <a:rPr lang="nl-NL" sz="2400" b="0" dirty="0"/>
              <a:t>2.3 Basiskennis genetica</a:t>
            </a:r>
            <a:br>
              <a:rPr lang="nl-NL" sz="2400" b="0" dirty="0"/>
            </a:br>
            <a:endParaRPr lang="nl-NL" dirty="0"/>
          </a:p>
        </p:txBody>
      </p:sp>
      <p:pic>
        <p:nvPicPr>
          <p:cNvPr id="11" name="Tijdelijke aanduiding voor inhoud 10" descr="Afbeelding met groente, erwt, illustratie&#10;&#10;Automatisch gegenereerde beschrijving">
            <a:extLst>
              <a:ext uri="{FF2B5EF4-FFF2-40B4-BE49-F238E27FC236}">
                <a16:creationId xmlns:a16="http://schemas.microsoft.com/office/drawing/2014/main" id="{E32435FC-3B49-9645-1237-8FE62955956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490475" y="1548641"/>
            <a:ext cx="5248900" cy="5309359"/>
          </a:xfrm>
        </p:spPr>
      </p:pic>
    </p:spTree>
    <p:extLst>
      <p:ext uri="{BB962C8B-B14F-4D97-AF65-F5344CB8AC3E}">
        <p14:creationId xmlns:p14="http://schemas.microsoft.com/office/powerpoint/2010/main" val="400963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406601" y="204486"/>
            <a:ext cx="10061120" cy="4351338"/>
          </a:xfrm>
        </p:spPr>
        <p:txBody>
          <a:bodyPr>
            <a:noAutofit/>
          </a:bodyPr>
          <a:lstStyle/>
          <a:p>
            <a:pPr indent="0">
              <a:buNone/>
            </a:pPr>
            <a:r>
              <a:rPr lang="nl-NL" dirty="0">
                <a:latin typeface="Arial" panose="020B0604020202020204" pitchFamily="34" charset="0"/>
                <a:ea typeface="+mj-ea"/>
                <a:cs typeface="+mj-cs"/>
              </a:rPr>
              <a:t>2.3 Basiskennis genetica</a:t>
            </a:r>
            <a:br>
              <a:rPr lang="nl-NL" dirty="0">
                <a:latin typeface="Arial" panose="020B0604020202020204" pitchFamily="34" charset="0"/>
                <a:ea typeface="+mj-ea"/>
                <a:cs typeface="+mj-cs"/>
              </a:rPr>
            </a:br>
            <a:endParaRPr lang="nl-NL" dirty="0">
              <a:latin typeface="Arial" panose="020B0604020202020204" pitchFamily="34" charset="0"/>
              <a:ea typeface="+mj-ea"/>
              <a:cs typeface="+mj-cs"/>
            </a:endParaRPr>
          </a:p>
          <a:p>
            <a:pPr indent="0">
              <a:buNone/>
            </a:pPr>
            <a:r>
              <a:rPr lang="nl-NL" sz="2400" dirty="0">
                <a:latin typeface="Arial" panose="020B0604020202020204" pitchFamily="34" charset="0"/>
                <a:ea typeface="+mj-ea"/>
                <a:cs typeface="+mj-cs"/>
              </a:rPr>
              <a:t>Terug naar de module:</a:t>
            </a:r>
          </a:p>
          <a:p>
            <a:pPr indent="0">
              <a:buNone/>
            </a:pPr>
            <a:endParaRPr lang="nl-NL" dirty="0">
              <a:latin typeface="Arial" panose="020B0604020202020204" pitchFamily="34" charset="0"/>
              <a:ea typeface="+mj-ea"/>
              <a:cs typeface="+mj-cs"/>
            </a:endParaRPr>
          </a:p>
          <a:p>
            <a:pPr indent="0">
              <a:buNone/>
            </a:pPr>
            <a:endParaRPr lang="nl-NL" sz="2400" dirty="0"/>
          </a:p>
        </p:txBody>
      </p:sp>
      <p:pic>
        <p:nvPicPr>
          <p:cNvPr id="2" name="Afbeelding 1">
            <a:extLst>
              <a:ext uri="{FF2B5EF4-FFF2-40B4-BE49-F238E27FC236}">
                <a16:creationId xmlns:a16="http://schemas.microsoft.com/office/drawing/2014/main" id="{D42B9C9C-2285-4ED8-86FF-F634B810A6BD}"/>
              </a:ext>
            </a:extLst>
          </p:cNvPr>
          <p:cNvPicPr>
            <a:picLocks noChangeAspect="1"/>
          </p:cNvPicPr>
          <p:nvPr/>
        </p:nvPicPr>
        <p:blipFill>
          <a:blip r:embed="rId2"/>
          <a:stretch>
            <a:fillRect/>
          </a:stretch>
        </p:blipFill>
        <p:spPr>
          <a:xfrm>
            <a:off x="1201994" y="1846928"/>
            <a:ext cx="8077200" cy="4019550"/>
          </a:xfrm>
          <a:prstGeom prst="rect">
            <a:avLst/>
          </a:prstGeom>
        </p:spPr>
      </p:pic>
      <p:pic>
        <p:nvPicPr>
          <p:cNvPr id="4" name="Afbeelding 3">
            <a:extLst>
              <a:ext uri="{FF2B5EF4-FFF2-40B4-BE49-F238E27FC236}">
                <a16:creationId xmlns:a16="http://schemas.microsoft.com/office/drawing/2014/main" id="{B89516C2-B2A8-EC2D-2081-B5BF20A3C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7898" y="3555077"/>
            <a:ext cx="7761031" cy="2862491"/>
          </a:xfrm>
          <a:prstGeom prst="rect">
            <a:avLst/>
          </a:prstGeom>
        </p:spPr>
      </p:pic>
      <p:pic>
        <p:nvPicPr>
          <p:cNvPr id="7" name="Afbeelding 6">
            <a:extLst>
              <a:ext uri="{FF2B5EF4-FFF2-40B4-BE49-F238E27FC236}">
                <a16:creationId xmlns:a16="http://schemas.microsoft.com/office/drawing/2014/main" id="{C06A7723-FD8F-964C-E924-595B0557C2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0928" y="3555077"/>
            <a:ext cx="7734970" cy="2362405"/>
          </a:xfrm>
          <a:prstGeom prst="rect">
            <a:avLst/>
          </a:prstGeom>
        </p:spPr>
      </p:pic>
      <p:pic>
        <p:nvPicPr>
          <p:cNvPr id="9" name="Afbeelding 8">
            <a:extLst>
              <a:ext uri="{FF2B5EF4-FFF2-40B4-BE49-F238E27FC236}">
                <a16:creationId xmlns:a16="http://schemas.microsoft.com/office/drawing/2014/main" id="{1923EC81-1836-40EB-49ED-EEE4F25A8B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0928" y="3566507"/>
            <a:ext cx="8016935" cy="2339543"/>
          </a:xfrm>
          <a:prstGeom prst="rect">
            <a:avLst/>
          </a:prstGeom>
        </p:spPr>
      </p:pic>
    </p:spTree>
    <p:extLst>
      <p:ext uri="{BB962C8B-B14F-4D97-AF65-F5344CB8AC3E}">
        <p14:creationId xmlns:p14="http://schemas.microsoft.com/office/powerpoint/2010/main" val="12468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sp>
        <p:nvSpPr>
          <p:cNvPr id="3" name="Rechthoek 2">
            <a:extLst>
              <a:ext uri="{FF2B5EF4-FFF2-40B4-BE49-F238E27FC236}">
                <a16:creationId xmlns:a16="http://schemas.microsoft.com/office/drawing/2014/main" id="{157123CA-0F8A-4BFB-BEC5-0C3B3AE589AC}"/>
              </a:ext>
            </a:extLst>
          </p:cNvPr>
          <p:cNvSpPr/>
          <p:nvPr/>
        </p:nvSpPr>
        <p:spPr>
          <a:xfrm>
            <a:off x="818706" y="1951672"/>
            <a:ext cx="9239694" cy="1569660"/>
          </a:xfrm>
          <a:prstGeom prst="rect">
            <a:avLst/>
          </a:prstGeom>
        </p:spPr>
        <p:txBody>
          <a:bodyPr wrap="square">
            <a:spAutoFit/>
          </a:bodyPr>
          <a:lstStyle/>
          <a:p>
            <a:r>
              <a:rPr lang="nl-NL" sz="2400" dirty="0"/>
              <a:t>Tot nu toe was het aanpassen van DNA een moeilijk proces met weinig nauwkeurigheid. Dat veranderde met de ontdekking en ontwikkeling van CRISP. CRISPR/Cas is een methode waarmee DNA veranderd kan worden met ongekende precisie </a:t>
            </a:r>
          </a:p>
        </p:txBody>
      </p:sp>
      <p:sp>
        <p:nvSpPr>
          <p:cNvPr id="7" name="Rechthoek 6">
            <a:extLst>
              <a:ext uri="{FF2B5EF4-FFF2-40B4-BE49-F238E27FC236}">
                <a16:creationId xmlns:a16="http://schemas.microsoft.com/office/drawing/2014/main" id="{D003FC97-6CF1-43EA-8F36-424C32B1AAB8}"/>
              </a:ext>
            </a:extLst>
          </p:cNvPr>
          <p:cNvSpPr/>
          <p:nvPr/>
        </p:nvSpPr>
        <p:spPr>
          <a:xfrm>
            <a:off x="818705" y="3815315"/>
            <a:ext cx="8805741" cy="1569660"/>
          </a:xfrm>
          <a:prstGeom prst="rect">
            <a:avLst/>
          </a:prstGeom>
        </p:spPr>
        <p:txBody>
          <a:bodyPr wrap="square">
            <a:spAutoFit/>
          </a:bodyPr>
          <a:lstStyle/>
          <a:p>
            <a:r>
              <a:rPr lang="nl-NL" sz="2400" i="1" dirty="0">
                <a:solidFill>
                  <a:srgbClr val="7030A0"/>
                </a:solidFill>
              </a:rPr>
              <a:t>CRISPR is een afweermechanisme in bacteriën tegen virussen</a:t>
            </a:r>
            <a:r>
              <a:rPr lang="nl-NL" sz="2400" dirty="0"/>
              <a:t>. Het staat voor </a:t>
            </a:r>
            <a:r>
              <a:rPr lang="nl-NL" sz="2400" dirty="0" err="1"/>
              <a:t>Çlustered</a:t>
            </a:r>
            <a:r>
              <a:rPr lang="nl-NL" sz="2400" dirty="0"/>
              <a:t> </a:t>
            </a:r>
            <a:r>
              <a:rPr lang="nl-NL" sz="2400" dirty="0" err="1"/>
              <a:t>Regularly</a:t>
            </a:r>
            <a:r>
              <a:rPr lang="nl-NL" sz="2400" dirty="0"/>
              <a:t> </a:t>
            </a:r>
            <a:r>
              <a:rPr lang="nl-NL" sz="2400" dirty="0" err="1"/>
              <a:t>Interspaced</a:t>
            </a:r>
            <a:r>
              <a:rPr lang="nl-NL" sz="2400" dirty="0"/>
              <a:t> Short </a:t>
            </a:r>
            <a:r>
              <a:rPr lang="nl-NL" sz="2400" dirty="0" err="1"/>
              <a:t>Palindromic</a:t>
            </a:r>
            <a:r>
              <a:rPr lang="nl-NL" sz="2400" dirty="0"/>
              <a:t> </a:t>
            </a:r>
            <a:r>
              <a:rPr lang="nl-NL" sz="2400" dirty="0" err="1"/>
              <a:t>Repeats</a:t>
            </a:r>
            <a:r>
              <a:rPr lang="nl-NL" sz="2400" dirty="0"/>
              <a:t>’ en Cas voor CRISPR </a:t>
            </a:r>
            <a:r>
              <a:rPr lang="nl-NL" sz="2400" dirty="0" err="1"/>
              <a:t>associated</a:t>
            </a:r>
            <a:r>
              <a:rPr lang="nl-NL" sz="2400" dirty="0"/>
              <a:t> system. CRISPR knipt het genetisch materiaal van virussen in stukken.</a:t>
            </a:r>
          </a:p>
        </p:txBody>
      </p:sp>
      <p:pic>
        <p:nvPicPr>
          <p:cNvPr id="8" name="Afbeelding 7">
            <a:extLst>
              <a:ext uri="{FF2B5EF4-FFF2-40B4-BE49-F238E27FC236}">
                <a16:creationId xmlns:a16="http://schemas.microsoft.com/office/drawing/2014/main" id="{35FEFBFC-F92C-47BA-A606-28B138FD4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3517" y="204618"/>
            <a:ext cx="2815037" cy="1687923"/>
          </a:xfrm>
          <a:prstGeom prst="rect">
            <a:avLst/>
          </a:prstGeom>
        </p:spPr>
      </p:pic>
    </p:spTree>
    <p:extLst>
      <p:ext uri="{BB962C8B-B14F-4D97-AF65-F5344CB8AC3E}">
        <p14:creationId xmlns:p14="http://schemas.microsoft.com/office/powerpoint/2010/main" val="13259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Planning lessen online en op school</a:t>
            </a:r>
          </a:p>
        </p:txBody>
      </p:sp>
      <p:sp>
        <p:nvSpPr>
          <p:cNvPr id="3" name="Ondertitel 2"/>
          <p:cNvSpPr>
            <a:spLocks noGrp="1"/>
          </p:cNvSpPr>
          <p:nvPr>
            <p:ph type="subTitle" idx="1"/>
          </p:nvPr>
        </p:nvSpPr>
        <p:spPr>
          <a:xfrm>
            <a:off x="965746" y="1808820"/>
            <a:ext cx="9977558" cy="5163480"/>
          </a:xfrm>
        </p:spPr>
        <p:txBody>
          <a:bodyPr>
            <a:normAutofit fontScale="92500" lnSpcReduction="10000"/>
          </a:bodyPr>
          <a:lstStyle/>
          <a:p>
            <a:pPr marL="285750" indent="-285750" algn="l">
              <a:buFont typeface="Arial" panose="020B0604020202020204" pitchFamily="34" charset="0"/>
              <a:buChar char="•"/>
            </a:pPr>
            <a:r>
              <a:rPr lang="nl-NL" dirty="0">
                <a:solidFill>
                  <a:schemeClr val="tx1"/>
                </a:solidFill>
              </a:rPr>
              <a:t>Planning 2025/2026   Lessen en Examens</a:t>
            </a:r>
          </a:p>
          <a:p>
            <a:pPr marL="285750" indent="-285750" algn="l">
              <a:buFont typeface="Arial" panose="020B0604020202020204" pitchFamily="34" charset="0"/>
              <a:buChar char="•"/>
            </a:pPr>
            <a:r>
              <a:rPr lang="nl-NL" dirty="0">
                <a:solidFill>
                  <a:schemeClr val="tx1"/>
                </a:solidFill>
              </a:rPr>
              <a:t>11/11 Les 1 Kick off uitleg programma en examens</a:t>
            </a:r>
          </a:p>
          <a:p>
            <a:pPr marL="285750" indent="-285750" algn="l">
              <a:buFont typeface="Arial" panose="020B0604020202020204" pitchFamily="34" charset="0"/>
              <a:buChar char="•"/>
            </a:pPr>
            <a:r>
              <a:rPr lang="nl-NL" dirty="0">
                <a:solidFill>
                  <a:schemeClr val="tx1"/>
                </a:solidFill>
              </a:rPr>
              <a:t>18/11 Les 2 Basis genetica en biotechnologie, kwekersrecht</a:t>
            </a:r>
          </a:p>
          <a:p>
            <a:pPr marL="285750" indent="-285750" algn="l">
              <a:buFont typeface="Arial" panose="020B0604020202020204" pitchFamily="34" charset="0"/>
              <a:buChar char="•"/>
            </a:pPr>
            <a:r>
              <a:rPr lang="nl-NL" dirty="0">
                <a:solidFill>
                  <a:schemeClr val="tx1"/>
                </a:solidFill>
              </a:rPr>
              <a:t>25/11 Excursie </a:t>
            </a:r>
            <a:r>
              <a:rPr lang="nl-NL" dirty="0" err="1">
                <a:solidFill>
                  <a:schemeClr val="tx1"/>
                </a:solidFill>
              </a:rPr>
              <a:t>nntb</a:t>
            </a:r>
            <a:endParaRPr lang="nl-NL" dirty="0">
              <a:solidFill>
                <a:schemeClr val="tx1"/>
              </a:solidFill>
            </a:endParaRPr>
          </a:p>
          <a:p>
            <a:pPr marL="285750" indent="-285750" algn="l">
              <a:buFont typeface="Arial" panose="020B0604020202020204" pitchFamily="34" charset="0"/>
              <a:buChar char="•"/>
            </a:pPr>
            <a:r>
              <a:rPr lang="nl-NL" dirty="0">
                <a:solidFill>
                  <a:schemeClr val="tx1"/>
                </a:solidFill>
              </a:rPr>
              <a:t>02/12 Les 3 Het telen van zaden</a:t>
            </a:r>
          </a:p>
          <a:p>
            <a:pPr marL="285750" indent="-285750" algn="l">
              <a:buFont typeface="Arial" panose="020B0604020202020204" pitchFamily="34" charset="0"/>
              <a:buChar char="•"/>
            </a:pPr>
            <a:r>
              <a:rPr lang="nl-NL" dirty="0">
                <a:solidFill>
                  <a:schemeClr val="tx1"/>
                </a:solidFill>
              </a:rPr>
              <a:t>09/12 Excursie </a:t>
            </a:r>
            <a:r>
              <a:rPr lang="nl-NL" dirty="0" err="1">
                <a:solidFill>
                  <a:schemeClr val="tx1"/>
                </a:solidFill>
              </a:rPr>
              <a:t>nntb</a:t>
            </a:r>
            <a:endParaRPr lang="nl-NL" dirty="0">
              <a:solidFill>
                <a:schemeClr val="tx1"/>
              </a:solidFill>
            </a:endParaRPr>
          </a:p>
          <a:p>
            <a:pPr marL="285750" indent="-285750" algn="l">
              <a:buFont typeface="Arial" panose="020B0604020202020204" pitchFamily="34" charset="0"/>
              <a:buChar char="•"/>
            </a:pPr>
            <a:r>
              <a:rPr lang="nl-NL" dirty="0">
                <a:solidFill>
                  <a:schemeClr val="tx1"/>
                </a:solidFill>
              </a:rPr>
              <a:t>16/12 Les 4 Zaden behandelen en testen</a:t>
            </a:r>
          </a:p>
          <a:p>
            <a:pPr marL="285750" indent="-285750" algn="l">
              <a:buFont typeface="Arial" panose="020B0604020202020204" pitchFamily="34" charset="0"/>
              <a:buChar char="•"/>
            </a:pPr>
            <a:r>
              <a:rPr lang="nl-NL" dirty="0">
                <a:solidFill>
                  <a:schemeClr val="tx1"/>
                </a:solidFill>
              </a:rPr>
              <a:t>13/01 Excursie </a:t>
            </a:r>
            <a:r>
              <a:rPr lang="nl-NL" dirty="0" err="1">
                <a:solidFill>
                  <a:schemeClr val="tx1"/>
                </a:solidFill>
              </a:rPr>
              <a:t>nntb</a:t>
            </a:r>
            <a:endParaRPr lang="nl-NL" dirty="0">
              <a:solidFill>
                <a:schemeClr val="tx1"/>
              </a:solidFill>
            </a:endParaRPr>
          </a:p>
          <a:p>
            <a:pPr marL="285750" indent="-285750" algn="l">
              <a:buFont typeface="Arial" panose="020B0604020202020204" pitchFamily="34" charset="0"/>
              <a:buChar char="•"/>
            </a:pPr>
            <a:r>
              <a:rPr lang="nl-NL" dirty="0">
                <a:solidFill>
                  <a:schemeClr val="tx1"/>
                </a:solidFill>
              </a:rPr>
              <a:t>20/01 Les 5 De ontwikkeling van een ras 2.1 - 2.4 (doelen en basis genetica)</a:t>
            </a:r>
          </a:p>
          <a:p>
            <a:pPr marL="285750" indent="-285750" algn="l">
              <a:buFont typeface="Arial" panose="020B0604020202020204" pitchFamily="34" charset="0"/>
              <a:buChar char="•"/>
            </a:pPr>
            <a:r>
              <a:rPr lang="nl-NL" dirty="0">
                <a:solidFill>
                  <a:schemeClr val="tx1"/>
                </a:solidFill>
              </a:rPr>
              <a:t>27/01 Excursie </a:t>
            </a:r>
            <a:r>
              <a:rPr lang="nl-NL" dirty="0" err="1">
                <a:solidFill>
                  <a:schemeClr val="tx1"/>
                </a:solidFill>
              </a:rPr>
              <a:t>nntb</a:t>
            </a:r>
            <a:endParaRPr lang="nl-NL" dirty="0">
              <a:solidFill>
                <a:schemeClr val="tx1"/>
              </a:solidFill>
            </a:endParaRPr>
          </a:p>
          <a:p>
            <a:pPr marL="285750" indent="-285750" algn="l">
              <a:buFont typeface="Arial" panose="020B0604020202020204" pitchFamily="34" charset="0"/>
              <a:buChar char="•"/>
            </a:pPr>
            <a:r>
              <a:rPr lang="nl-NL" dirty="0">
                <a:solidFill>
                  <a:schemeClr val="tx1"/>
                </a:solidFill>
              </a:rPr>
              <a:t>03/02 Les 6 De ontwikkeling van een ras 2.5 – 2.10 (veredelingstechnieken)</a:t>
            </a:r>
          </a:p>
          <a:p>
            <a:pPr marL="285750" indent="-285750" algn="l">
              <a:buFont typeface="Arial" panose="020B0604020202020204" pitchFamily="34" charset="0"/>
              <a:buChar char="•"/>
            </a:pPr>
            <a:r>
              <a:rPr lang="nl-NL" dirty="0">
                <a:solidFill>
                  <a:schemeClr val="tx1"/>
                </a:solidFill>
              </a:rPr>
              <a:t>10/02 Les 7 Biotechnologie en kwekersrecht</a:t>
            </a:r>
          </a:p>
          <a:p>
            <a:pPr marL="285750" indent="-285750" algn="l">
              <a:buFont typeface="Arial" panose="020B0604020202020204" pitchFamily="34" charset="0"/>
              <a:buChar char="•"/>
            </a:pPr>
            <a:r>
              <a:rPr lang="nl-NL" dirty="0">
                <a:solidFill>
                  <a:schemeClr val="tx1"/>
                </a:solidFill>
              </a:rPr>
              <a:t>17/02 Excursie </a:t>
            </a:r>
            <a:r>
              <a:rPr lang="nl-NL" dirty="0" err="1">
                <a:solidFill>
                  <a:schemeClr val="tx1"/>
                </a:solidFill>
              </a:rPr>
              <a:t>nntb</a:t>
            </a:r>
            <a:endParaRPr lang="nl-NL" dirty="0">
              <a:solidFill>
                <a:schemeClr val="tx1"/>
              </a:solidFill>
            </a:endParaRPr>
          </a:p>
          <a:p>
            <a:pPr marL="285750" indent="-285750" algn="l">
              <a:buFont typeface="Arial" panose="020B0604020202020204" pitchFamily="34" charset="0"/>
              <a:buChar char="•"/>
            </a:pPr>
            <a:r>
              <a:rPr lang="nl-NL" dirty="0">
                <a:solidFill>
                  <a:schemeClr val="tx1"/>
                </a:solidFill>
              </a:rPr>
              <a:t>03/03 Werken aan presentaties</a:t>
            </a:r>
          </a:p>
          <a:p>
            <a:pPr marL="285750" indent="-285750" algn="l">
              <a:buFont typeface="Arial" panose="020B0604020202020204" pitchFamily="34" charset="0"/>
              <a:buChar char="•"/>
            </a:pPr>
            <a:r>
              <a:rPr lang="nl-NL" dirty="0">
                <a:solidFill>
                  <a:schemeClr val="tx1"/>
                </a:solidFill>
              </a:rPr>
              <a:t>10/03 of 17/03 Examens</a:t>
            </a:r>
          </a:p>
          <a:p>
            <a:pPr marL="285750" indent="-285750" algn="l">
              <a:buFont typeface="Arial" panose="020B0604020202020204" pitchFamily="34" charset="0"/>
              <a:buChar char="•"/>
            </a:pPr>
            <a:r>
              <a:rPr lang="nl-NL" dirty="0">
                <a:solidFill>
                  <a:schemeClr val="tx1"/>
                </a:solidFill>
              </a:rPr>
              <a:t>14/04 Afrondende excursie en ludieke afsluiting</a:t>
            </a:r>
          </a:p>
          <a:p>
            <a:pPr marL="285750" indent="-285750" algn="l">
              <a:buFont typeface="Arial" panose="020B0604020202020204" pitchFamily="34" charset="0"/>
              <a:buChar char="•"/>
            </a:pPr>
            <a:endParaRPr lang="nl-NL" dirty="0">
              <a:solidFill>
                <a:schemeClr val="tx1"/>
              </a:solidFill>
            </a:endParaRPr>
          </a:p>
          <a:p>
            <a:pPr marL="285750" indent="-285750" algn="l">
              <a:buFont typeface="Arial" panose="020B0604020202020204" pitchFamily="34" charset="0"/>
              <a:buChar char="•"/>
            </a:pPr>
            <a:endParaRPr lang="nl-NL" sz="2000" dirty="0">
              <a:solidFill>
                <a:schemeClr val="tx1"/>
              </a:solidFill>
            </a:endParaRPr>
          </a:p>
          <a:p>
            <a:pPr marL="285750" indent="-285750" algn="l">
              <a:buFont typeface="Arial" panose="020B0604020202020204" pitchFamily="34" charset="0"/>
              <a:buChar char="•"/>
            </a:pPr>
            <a:endParaRPr lang="nl-NL" sz="2000" dirty="0">
              <a:solidFill>
                <a:schemeClr val="tx1"/>
              </a:solidFill>
            </a:endParaRPr>
          </a:p>
          <a:p>
            <a:pPr marL="285750" indent="-285750" algn="l">
              <a:buFont typeface="Arial" panose="020B0604020202020204" pitchFamily="34" charset="0"/>
              <a:buChar char="•"/>
            </a:pPr>
            <a:endParaRPr lang="nl-NL" sz="2000" dirty="0">
              <a:solidFill>
                <a:schemeClr val="tx1"/>
              </a:solidFill>
            </a:endParaRPr>
          </a:p>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5" name="Afbeelding 4">
            <a:extLst>
              <a:ext uri="{FF2B5EF4-FFF2-40B4-BE49-F238E27FC236}">
                <a16:creationId xmlns:a16="http://schemas.microsoft.com/office/drawing/2014/main" id="{EEE554C2-490A-4C7E-AFD5-C81DCE5113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9255" y="227637"/>
            <a:ext cx="3036324" cy="2024216"/>
          </a:xfrm>
          <a:prstGeom prst="rect">
            <a:avLst/>
          </a:prstGeom>
        </p:spPr>
      </p:pic>
    </p:spTree>
    <p:extLst>
      <p:ext uri="{BB962C8B-B14F-4D97-AF65-F5344CB8AC3E}">
        <p14:creationId xmlns:p14="http://schemas.microsoft.com/office/powerpoint/2010/main" val="9632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a:p>
        </p:txBody>
      </p:sp>
      <p:sp>
        <p:nvSpPr>
          <p:cNvPr id="3" name="Rechthoek 2">
            <a:extLst>
              <a:ext uri="{FF2B5EF4-FFF2-40B4-BE49-F238E27FC236}">
                <a16:creationId xmlns:a16="http://schemas.microsoft.com/office/drawing/2014/main" id="{8B91A7D6-0818-49DD-8A4B-686D1D765212}"/>
              </a:ext>
            </a:extLst>
          </p:cNvPr>
          <p:cNvSpPr/>
          <p:nvPr/>
        </p:nvSpPr>
        <p:spPr>
          <a:xfrm>
            <a:off x="661261" y="2169306"/>
            <a:ext cx="9366142" cy="4524315"/>
          </a:xfrm>
          <a:prstGeom prst="rect">
            <a:avLst/>
          </a:prstGeom>
        </p:spPr>
        <p:txBody>
          <a:bodyPr wrap="square">
            <a:spAutoFit/>
          </a:bodyPr>
          <a:lstStyle/>
          <a:p>
            <a:r>
              <a:rPr lang="nl-NL" sz="2400" dirty="0"/>
              <a:t>Bij gebruik in planten wordt op specifieke plaatsen (in genen die we willen veranderen) het DNA doorgeknipt en dan zorgt het CAS-gedeelte voor een reparatie met een verandering. Dat kan op 2 manieren:</a:t>
            </a:r>
          </a:p>
          <a:p>
            <a:r>
              <a:rPr lang="nl-NL" sz="2400" dirty="0"/>
              <a:t>1. Gene </a:t>
            </a:r>
            <a:r>
              <a:rPr lang="nl-NL" sz="2400" dirty="0" err="1"/>
              <a:t>Silencing</a:t>
            </a:r>
            <a:endParaRPr lang="nl-NL" sz="2400" dirty="0"/>
          </a:p>
          <a:p>
            <a:r>
              <a:rPr lang="nl-NL" sz="2400" dirty="0"/>
              <a:t>tussen twee doorgeknipte stukken van het DNA wordt een nieuw stukje geplakt, zodanig dat de afleescode verandert en het gen uitgeschakeld wordt .</a:t>
            </a:r>
          </a:p>
          <a:p>
            <a:r>
              <a:rPr lang="nl-NL" sz="2400" dirty="0"/>
              <a:t>2. Gene Editing</a:t>
            </a:r>
          </a:p>
          <a:p>
            <a:r>
              <a:rPr lang="nl-NL" sz="2400" dirty="0"/>
              <a:t> Anderzijds kan de ‘reparatie’ plaatsvinden aan de hand van een ingebracht stuk voorbeeld RNA. Op die manier kan de basenvolgorde specifiek worden herschreven (gene editing).</a:t>
            </a:r>
          </a:p>
        </p:txBody>
      </p:sp>
    </p:spTree>
    <p:extLst>
      <p:ext uri="{BB962C8B-B14F-4D97-AF65-F5344CB8AC3E}">
        <p14:creationId xmlns:p14="http://schemas.microsoft.com/office/powerpoint/2010/main" val="222437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a:p>
        </p:txBody>
      </p:sp>
      <p:pic>
        <p:nvPicPr>
          <p:cNvPr id="3" name="Afbeelding 2">
            <a:extLst>
              <a:ext uri="{FF2B5EF4-FFF2-40B4-BE49-F238E27FC236}">
                <a16:creationId xmlns:a16="http://schemas.microsoft.com/office/drawing/2014/main" id="{F422A978-F30A-4FF4-938C-1D10582536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0656" y="1657689"/>
            <a:ext cx="6021481" cy="4655104"/>
          </a:xfrm>
          <a:prstGeom prst="rect">
            <a:avLst/>
          </a:prstGeom>
        </p:spPr>
      </p:pic>
    </p:spTree>
    <p:extLst>
      <p:ext uri="{BB962C8B-B14F-4D97-AF65-F5344CB8AC3E}">
        <p14:creationId xmlns:p14="http://schemas.microsoft.com/office/powerpoint/2010/main" val="88792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a:p>
        </p:txBody>
      </p:sp>
      <p:sp>
        <p:nvSpPr>
          <p:cNvPr id="3" name="Rechthoek 2">
            <a:extLst>
              <a:ext uri="{FF2B5EF4-FFF2-40B4-BE49-F238E27FC236}">
                <a16:creationId xmlns:a16="http://schemas.microsoft.com/office/drawing/2014/main" id="{029D9343-29D3-42CE-9B74-E57E210264B8}"/>
              </a:ext>
            </a:extLst>
          </p:cNvPr>
          <p:cNvSpPr/>
          <p:nvPr/>
        </p:nvSpPr>
        <p:spPr>
          <a:xfrm>
            <a:off x="818706" y="1762541"/>
            <a:ext cx="8712752" cy="3416320"/>
          </a:xfrm>
          <a:prstGeom prst="rect">
            <a:avLst/>
          </a:prstGeom>
        </p:spPr>
        <p:txBody>
          <a:bodyPr wrap="square">
            <a:spAutoFit/>
          </a:bodyPr>
          <a:lstStyle/>
          <a:p>
            <a:r>
              <a:rPr lang="nl-NL" sz="2400" dirty="0"/>
              <a:t>Ongekende mogelijkheden</a:t>
            </a:r>
          </a:p>
          <a:p>
            <a:endParaRPr lang="nl-NL" sz="2400" dirty="0"/>
          </a:p>
          <a:p>
            <a:r>
              <a:rPr lang="nl-NL" sz="2400" dirty="0"/>
              <a:t>Er komen nu in rap tempo aanpassingen aan het CRISPR/Cas-systeem om het nog veel geschikter te maken. In de toekomst kunnen we waarschijnlijk aanpassen wat we willen:</a:t>
            </a:r>
          </a:p>
          <a:p>
            <a:r>
              <a:rPr lang="nl-NL" sz="2400" dirty="0"/>
              <a:t>-gentherapie bij mensen, </a:t>
            </a:r>
          </a:p>
          <a:p>
            <a:r>
              <a:rPr lang="nl-NL" sz="2400" dirty="0"/>
              <a:t>-resistenties en andere verbeteringen bij planten</a:t>
            </a:r>
          </a:p>
          <a:p>
            <a:r>
              <a:rPr lang="nl-NL" sz="2400" dirty="0"/>
              <a:t>-misschien verstoringen in pathogeenpopulaties. </a:t>
            </a:r>
          </a:p>
        </p:txBody>
      </p:sp>
      <p:pic>
        <p:nvPicPr>
          <p:cNvPr id="4" name="Afbeelding 3">
            <a:extLst>
              <a:ext uri="{FF2B5EF4-FFF2-40B4-BE49-F238E27FC236}">
                <a16:creationId xmlns:a16="http://schemas.microsoft.com/office/drawing/2014/main" id="{9EB404EE-D060-481B-9401-7975949A1EF0}"/>
              </a:ext>
            </a:extLst>
          </p:cNvPr>
          <p:cNvPicPr>
            <a:picLocks noChangeAspect="1"/>
          </p:cNvPicPr>
          <p:nvPr/>
        </p:nvPicPr>
        <p:blipFill>
          <a:blip r:embed="rId3"/>
          <a:stretch>
            <a:fillRect/>
          </a:stretch>
        </p:blipFill>
        <p:spPr>
          <a:xfrm>
            <a:off x="8555980" y="430592"/>
            <a:ext cx="3347623" cy="2219620"/>
          </a:xfrm>
          <a:prstGeom prst="rect">
            <a:avLst/>
          </a:prstGeom>
        </p:spPr>
      </p:pic>
    </p:spTree>
    <p:extLst>
      <p:ext uri="{BB962C8B-B14F-4D97-AF65-F5344CB8AC3E}">
        <p14:creationId xmlns:p14="http://schemas.microsoft.com/office/powerpoint/2010/main" val="10933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5.2 Genetische modificatie</a:t>
            </a:r>
          </a:p>
        </p:txBody>
      </p:sp>
      <p:pic>
        <p:nvPicPr>
          <p:cNvPr id="5" name="Afbeelding 4">
            <a:extLst>
              <a:ext uri="{FF2B5EF4-FFF2-40B4-BE49-F238E27FC236}">
                <a16:creationId xmlns:a16="http://schemas.microsoft.com/office/drawing/2014/main" id="{9323EDE7-6967-4A69-AC66-5DEC3068F6BD}"/>
              </a:ext>
            </a:extLst>
          </p:cNvPr>
          <p:cNvPicPr>
            <a:picLocks noChangeAspect="1"/>
          </p:cNvPicPr>
          <p:nvPr/>
        </p:nvPicPr>
        <p:blipFill>
          <a:blip r:embed="rId3"/>
          <a:stretch>
            <a:fillRect/>
          </a:stretch>
        </p:blipFill>
        <p:spPr>
          <a:xfrm>
            <a:off x="4290367" y="3707267"/>
            <a:ext cx="3877240" cy="2580127"/>
          </a:xfrm>
          <a:prstGeom prst="rect">
            <a:avLst/>
          </a:prstGeom>
        </p:spPr>
      </p:pic>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dirty="0"/>
          </a:p>
        </p:txBody>
      </p:sp>
      <p:sp>
        <p:nvSpPr>
          <p:cNvPr id="4" name="Rechthoek 3">
            <a:extLst>
              <a:ext uri="{FF2B5EF4-FFF2-40B4-BE49-F238E27FC236}">
                <a16:creationId xmlns:a16="http://schemas.microsoft.com/office/drawing/2014/main" id="{869921CA-F24F-4701-B936-77844DAE9820}"/>
              </a:ext>
            </a:extLst>
          </p:cNvPr>
          <p:cNvSpPr/>
          <p:nvPr/>
        </p:nvSpPr>
        <p:spPr>
          <a:xfrm>
            <a:off x="818706" y="1303744"/>
            <a:ext cx="9053714" cy="2492990"/>
          </a:xfrm>
          <a:prstGeom prst="rect">
            <a:avLst/>
          </a:prstGeom>
        </p:spPr>
        <p:txBody>
          <a:bodyPr wrap="square">
            <a:spAutoFit/>
          </a:bodyPr>
          <a:lstStyle/>
          <a:p>
            <a:endParaRPr lang="nl-NL" dirty="0"/>
          </a:p>
          <a:p>
            <a:r>
              <a:rPr lang="nl-NL" sz="2400" dirty="0"/>
              <a:t>De techniek geeft een groot scala aan mogelijke verbeteringen, zoals champignons die niet bruin worden of appels waarin allergene stoffen niet meer voorkomen. Die toekomst is dichtbij.</a:t>
            </a:r>
          </a:p>
          <a:p>
            <a:endParaRPr lang="nl-NL" sz="2400" dirty="0"/>
          </a:p>
          <a:p>
            <a:r>
              <a:rPr lang="nl-NL" sz="2400" dirty="0"/>
              <a:t>Aan welk( voor(d/b)</a:t>
            </a:r>
            <a:r>
              <a:rPr lang="nl-NL" sz="2400" dirty="0" err="1"/>
              <a:t>eel</a:t>
            </a:r>
            <a:r>
              <a:rPr lang="nl-NL" sz="2400" dirty="0"/>
              <a:t>(d) denk jij?</a:t>
            </a:r>
          </a:p>
          <a:p>
            <a:endParaRPr lang="nl-NL" dirty="0"/>
          </a:p>
        </p:txBody>
      </p:sp>
    </p:spTree>
    <p:extLst>
      <p:ext uri="{BB962C8B-B14F-4D97-AF65-F5344CB8AC3E}">
        <p14:creationId xmlns:p14="http://schemas.microsoft.com/office/powerpoint/2010/main" val="26808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a:p>
        </p:txBody>
      </p:sp>
      <p:sp>
        <p:nvSpPr>
          <p:cNvPr id="3" name="Rechthoek 2">
            <a:extLst>
              <a:ext uri="{FF2B5EF4-FFF2-40B4-BE49-F238E27FC236}">
                <a16:creationId xmlns:a16="http://schemas.microsoft.com/office/drawing/2014/main" id="{F98DE9B4-01AD-40F3-8084-F0BEB4B49620}"/>
              </a:ext>
            </a:extLst>
          </p:cNvPr>
          <p:cNvSpPr/>
          <p:nvPr/>
        </p:nvSpPr>
        <p:spPr>
          <a:xfrm>
            <a:off x="697423" y="1804244"/>
            <a:ext cx="9484963" cy="4524315"/>
          </a:xfrm>
          <a:prstGeom prst="rect">
            <a:avLst/>
          </a:prstGeom>
        </p:spPr>
        <p:txBody>
          <a:bodyPr wrap="square">
            <a:spAutoFit/>
          </a:bodyPr>
          <a:lstStyle/>
          <a:p>
            <a:r>
              <a:rPr lang="nl-NL" sz="2400" dirty="0"/>
              <a:t>Het is onduidelijk of CRISPR/Cas zal worden beschouwd als genetische modificatie of als mutatietechniek. Mutatie-veredeling is toegestaan. </a:t>
            </a:r>
          </a:p>
          <a:p>
            <a:r>
              <a:rPr lang="nl-NL" sz="2400" dirty="0"/>
              <a:t>Genetisch gemodificeerde organismen (GGO) vallen onder zeer strenge EU-regelgeving en kunnen dus eigenlijk niet worden geteeld.</a:t>
            </a:r>
          </a:p>
          <a:p>
            <a:r>
              <a:rPr lang="nl-NL" sz="2400" dirty="0"/>
              <a:t>Juridisch gezien valt CRISPR/Cas niet onder de regels van GGO, omdat:</a:t>
            </a:r>
          </a:p>
          <a:p>
            <a:r>
              <a:rPr lang="nl-NL" sz="2400" dirty="0"/>
              <a:t>1. De methode vergelijkbaar is met technieken die reeds uitgezonderd zijn van regelgeving (mutatieveredeling)</a:t>
            </a:r>
          </a:p>
          <a:p>
            <a:endParaRPr lang="nl-NL" sz="2400" dirty="0"/>
          </a:p>
          <a:p>
            <a:r>
              <a:rPr lang="nl-NL" sz="2400" dirty="0"/>
              <a:t>2. De methode leidt tot planten zonder vreemd DNA.</a:t>
            </a:r>
          </a:p>
        </p:txBody>
      </p:sp>
      <p:pic>
        <p:nvPicPr>
          <p:cNvPr id="5" name="Afbeelding 4">
            <a:extLst>
              <a:ext uri="{FF2B5EF4-FFF2-40B4-BE49-F238E27FC236}">
                <a16:creationId xmlns:a16="http://schemas.microsoft.com/office/drawing/2014/main" id="{8450ADBD-3596-4A38-83E2-13EF2172CFD8}"/>
              </a:ext>
            </a:extLst>
          </p:cNvPr>
          <p:cNvPicPr>
            <a:picLocks noChangeAspect="1"/>
          </p:cNvPicPr>
          <p:nvPr/>
        </p:nvPicPr>
        <p:blipFill>
          <a:blip r:embed="rId3"/>
          <a:stretch>
            <a:fillRect/>
          </a:stretch>
        </p:blipFill>
        <p:spPr>
          <a:xfrm>
            <a:off x="8148960" y="355347"/>
            <a:ext cx="3705225" cy="1228725"/>
          </a:xfrm>
          <a:prstGeom prst="rect">
            <a:avLst/>
          </a:prstGeom>
        </p:spPr>
      </p:pic>
    </p:spTree>
    <p:extLst>
      <p:ext uri="{BB962C8B-B14F-4D97-AF65-F5344CB8AC3E}">
        <p14:creationId xmlns:p14="http://schemas.microsoft.com/office/powerpoint/2010/main" val="96533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dirty="0"/>
          </a:p>
        </p:txBody>
      </p:sp>
      <p:sp>
        <p:nvSpPr>
          <p:cNvPr id="3" name="Rechthoek 2">
            <a:extLst>
              <a:ext uri="{FF2B5EF4-FFF2-40B4-BE49-F238E27FC236}">
                <a16:creationId xmlns:a16="http://schemas.microsoft.com/office/drawing/2014/main" id="{7F305FA7-E966-4A1B-8BB4-DB4A82FFB76F}"/>
              </a:ext>
            </a:extLst>
          </p:cNvPr>
          <p:cNvSpPr/>
          <p:nvPr/>
        </p:nvSpPr>
        <p:spPr>
          <a:xfrm>
            <a:off x="818706" y="2104762"/>
            <a:ext cx="8976223" cy="3416320"/>
          </a:xfrm>
          <a:prstGeom prst="rect">
            <a:avLst/>
          </a:prstGeom>
        </p:spPr>
        <p:txBody>
          <a:bodyPr wrap="square">
            <a:spAutoFit/>
          </a:bodyPr>
          <a:lstStyle/>
          <a:p>
            <a:r>
              <a:rPr lang="nl-NL" sz="2400" dirty="0"/>
              <a:t>Wel of geen GMO</a:t>
            </a:r>
          </a:p>
          <a:p>
            <a:r>
              <a:rPr lang="nl-NL" sz="2400" dirty="0"/>
              <a:t>CRISPR wordt beschouwd als genetische modificatietechnieken en de organismen die voortkomen uit deze toepassing, worden als GGO beschouwd en vallen dus onder de Europese regelgeving. </a:t>
            </a:r>
          </a:p>
          <a:p>
            <a:r>
              <a:rPr lang="nl-NL" sz="2400" dirty="0"/>
              <a:t>Deze vorm van veredelen mag dus nog niet.</a:t>
            </a:r>
          </a:p>
          <a:p>
            <a:r>
              <a:rPr lang="nl-NL" sz="2400" dirty="0"/>
              <a:t>Nederland pleit voor vrijstelling van producten van nieuwe technieken als deze net zo veilig zijn als producten van klassieke veredeling.</a:t>
            </a:r>
          </a:p>
        </p:txBody>
      </p:sp>
      <p:pic>
        <p:nvPicPr>
          <p:cNvPr id="5" name="Afbeelding 4">
            <a:extLst>
              <a:ext uri="{FF2B5EF4-FFF2-40B4-BE49-F238E27FC236}">
                <a16:creationId xmlns:a16="http://schemas.microsoft.com/office/drawing/2014/main" id="{5F6E61DB-4081-47E8-B150-2B8C74A67723}"/>
              </a:ext>
            </a:extLst>
          </p:cNvPr>
          <p:cNvPicPr>
            <a:picLocks noChangeAspect="1"/>
          </p:cNvPicPr>
          <p:nvPr/>
        </p:nvPicPr>
        <p:blipFill>
          <a:blip r:embed="rId3"/>
          <a:stretch>
            <a:fillRect/>
          </a:stretch>
        </p:blipFill>
        <p:spPr>
          <a:xfrm>
            <a:off x="8782050" y="283167"/>
            <a:ext cx="3162300" cy="1447800"/>
          </a:xfrm>
          <a:prstGeom prst="rect">
            <a:avLst/>
          </a:prstGeom>
        </p:spPr>
      </p:pic>
    </p:spTree>
    <p:extLst>
      <p:ext uri="{BB962C8B-B14F-4D97-AF65-F5344CB8AC3E}">
        <p14:creationId xmlns:p14="http://schemas.microsoft.com/office/powerpoint/2010/main" val="1175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pic>
        <p:nvPicPr>
          <p:cNvPr id="5" name="Afbeelding 4">
            <a:extLst>
              <a:ext uri="{FF2B5EF4-FFF2-40B4-BE49-F238E27FC236}">
                <a16:creationId xmlns:a16="http://schemas.microsoft.com/office/drawing/2014/main" id="{D8DBBD03-51FC-456A-B272-F726F69CFEE8}"/>
              </a:ext>
            </a:extLst>
          </p:cNvPr>
          <p:cNvPicPr>
            <a:picLocks noChangeAspect="1"/>
          </p:cNvPicPr>
          <p:nvPr/>
        </p:nvPicPr>
        <p:blipFill>
          <a:blip r:embed="rId3"/>
          <a:stretch>
            <a:fillRect/>
          </a:stretch>
        </p:blipFill>
        <p:spPr>
          <a:xfrm>
            <a:off x="3796882" y="3994951"/>
            <a:ext cx="3673301" cy="2444415"/>
          </a:xfrm>
          <a:prstGeom prst="rect">
            <a:avLst/>
          </a:prstGeom>
        </p:spPr>
      </p:pic>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dirty="0"/>
          </a:p>
        </p:txBody>
      </p:sp>
      <p:sp>
        <p:nvSpPr>
          <p:cNvPr id="3" name="Rechthoek 2">
            <a:extLst>
              <a:ext uri="{FF2B5EF4-FFF2-40B4-BE49-F238E27FC236}">
                <a16:creationId xmlns:a16="http://schemas.microsoft.com/office/drawing/2014/main" id="{73BDF9CF-7EEE-4F3A-92AE-7BCD4CF246B0}"/>
              </a:ext>
            </a:extLst>
          </p:cNvPr>
          <p:cNvSpPr/>
          <p:nvPr/>
        </p:nvSpPr>
        <p:spPr>
          <a:xfrm>
            <a:off x="710218" y="1672158"/>
            <a:ext cx="8792705" cy="2677656"/>
          </a:xfrm>
          <a:prstGeom prst="rect">
            <a:avLst/>
          </a:prstGeom>
        </p:spPr>
        <p:txBody>
          <a:bodyPr wrap="square">
            <a:spAutoFit/>
          </a:bodyPr>
          <a:lstStyle/>
          <a:p>
            <a:r>
              <a:rPr lang="nl-NL" sz="2400" dirty="0"/>
              <a:t>De nieuwe CRISPR/Cas-techniek laat geen enkel spoor achter in de plant, behalve het verankerde gedeelte. </a:t>
            </a:r>
          </a:p>
          <a:p>
            <a:r>
              <a:rPr lang="nl-NL" sz="2400" dirty="0"/>
              <a:t>Hoe is de maatschappelijke acceptatie als er slechts een kleine verandering is aangebracht of als er alleen een gen wordt uitgeschakeld? </a:t>
            </a:r>
          </a:p>
          <a:p>
            <a:r>
              <a:rPr lang="nl-NL" sz="2400" dirty="0"/>
              <a:t>Misschien vindt men dat niet zo erg, of misschien is men hier principieel tegen.</a:t>
            </a:r>
          </a:p>
        </p:txBody>
      </p:sp>
    </p:spTree>
    <p:extLst>
      <p:ext uri="{BB962C8B-B14F-4D97-AF65-F5344CB8AC3E}">
        <p14:creationId xmlns:p14="http://schemas.microsoft.com/office/powerpoint/2010/main" val="10302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r>
              <a:rPr lang="nl-NL" sz="2400" b="0" dirty="0"/>
              <a:t>Genetische modificatie</a:t>
            </a:r>
          </a:p>
        </p:txBody>
      </p:sp>
      <p:sp>
        <p:nvSpPr>
          <p:cNvPr id="6" name="Ondertitel 5">
            <a:extLst>
              <a:ext uri="{FF2B5EF4-FFF2-40B4-BE49-F238E27FC236}">
                <a16:creationId xmlns:a16="http://schemas.microsoft.com/office/drawing/2014/main" id="{84694BBD-3B5A-4332-990A-E4AB9FB6F9F2}"/>
              </a:ext>
            </a:extLst>
          </p:cNvPr>
          <p:cNvSpPr>
            <a:spLocks noGrp="1"/>
          </p:cNvSpPr>
          <p:nvPr>
            <p:ph type="subTitle" idx="1"/>
          </p:nvPr>
        </p:nvSpPr>
        <p:spPr/>
        <p:txBody>
          <a:bodyPr/>
          <a:lstStyle/>
          <a:p>
            <a:endParaRPr lang="nl-NL" dirty="0"/>
          </a:p>
        </p:txBody>
      </p:sp>
      <p:pic>
        <p:nvPicPr>
          <p:cNvPr id="4" name="Afbeelding 3">
            <a:extLst>
              <a:ext uri="{FF2B5EF4-FFF2-40B4-BE49-F238E27FC236}">
                <a16:creationId xmlns:a16="http://schemas.microsoft.com/office/drawing/2014/main" id="{E5D5BBC8-55BE-4DD6-8318-3796B1138CF0}"/>
              </a:ext>
            </a:extLst>
          </p:cNvPr>
          <p:cNvPicPr>
            <a:picLocks noChangeAspect="1"/>
          </p:cNvPicPr>
          <p:nvPr/>
        </p:nvPicPr>
        <p:blipFill>
          <a:blip r:embed="rId3"/>
          <a:stretch>
            <a:fillRect/>
          </a:stretch>
        </p:blipFill>
        <p:spPr>
          <a:xfrm>
            <a:off x="484586" y="2330154"/>
            <a:ext cx="9273696" cy="3308646"/>
          </a:xfrm>
          <a:prstGeom prst="rect">
            <a:avLst/>
          </a:prstGeom>
        </p:spPr>
      </p:pic>
    </p:spTree>
    <p:extLst>
      <p:ext uri="{BB962C8B-B14F-4D97-AF65-F5344CB8AC3E}">
        <p14:creationId xmlns:p14="http://schemas.microsoft.com/office/powerpoint/2010/main" val="2393413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7186DBB-1807-22C2-0A79-FE6B2EB5C0A1}"/>
              </a:ext>
            </a:extLst>
          </p:cNvPr>
          <p:cNvPicPr>
            <a:picLocks noChangeAspect="1"/>
          </p:cNvPicPr>
          <p:nvPr/>
        </p:nvPicPr>
        <p:blipFill>
          <a:blip r:embed="rId2"/>
          <a:stretch>
            <a:fillRect/>
          </a:stretch>
        </p:blipFill>
        <p:spPr>
          <a:xfrm>
            <a:off x="2165640" y="1285876"/>
            <a:ext cx="6840248" cy="3700462"/>
          </a:xfrm>
          <a:prstGeom prst="rect">
            <a:avLst/>
          </a:prstGeom>
        </p:spPr>
      </p:pic>
      <p:sp>
        <p:nvSpPr>
          <p:cNvPr id="2" name="Titel 1">
            <a:extLst>
              <a:ext uri="{FF2B5EF4-FFF2-40B4-BE49-F238E27FC236}">
                <a16:creationId xmlns:a16="http://schemas.microsoft.com/office/drawing/2014/main" id="{CD58CE65-8E00-C1C1-5EAB-CB9397C7E5F2}"/>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D847790C-64D5-9F83-8C24-DFBB16E7B876}"/>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10145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099CE2-2001-4C51-B050-FB3CADB01AB9}"/>
              </a:ext>
            </a:extLst>
          </p:cNvPr>
          <p:cNvSpPr/>
          <p:nvPr/>
        </p:nvSpPr>
        <p:spPr>
          <a:xfrm>
            <a:off x="721879" y="749107"/>
            <a:ext cx="5646097" cy="461665"/>
          </a:xfrm>
          <a:prstGeom prst="rect">
            <a:avLst/>
          </a:prstGeom>
        </p:spPr>
        <p:txBody>
          <a:bodyPr wrap="none">
            <a:spAutoFit/>
          </a:bodyPr>
          <a:lstStyle/>
          <a:p>
            <a:r>
              <a:rPr lang="nl-NL" sz="2400" dirty="0"/>
              <a:t>Markers of: Merkergestuurde veredeling</a:t>
            </a:r>
          </a:p>
        </p:txBody>
      </p:sp>
      <p:sp>
        <p:nvSpPr>
          <p:cNvPr id="5" name="Rechthoek 4">
            <a:extLst>
              <a:ext uri="{FF2B5EF4-FFF2-40B4-BE49-F238E27FC236}">
                <a16:creationId xmlns:a16="http://schemas.microsoft.com/office/drawing/2014/main" id="{4284E2BD-8C4A-40D3-9668-111DE9F39B74}"/>
              </a:ext>
            </a:extLst>
          </p:cNvPr>
          <p:cNvSpPr/>
          <p:nvPr/>
        </p:nvSpPr>
        <p:spPr>
          <a:xfrm>
            <a:off x="721879" y="1582341"/>
            <a:ext cx="8422121" cy="4431983"/>
          </a:xfrm>
          <a:prstGeom prst="rect">
            <a:avLst/>
          </a:prstGeom>
        </p:spPr>
        <p:txBody>
          <a:bodyPr wrap="square">
            <a:spAutoFit/>
          </a:bodyPr>
          <a:lstStyle/>
          <a:p>
            <a:r>
              <a:rPr lang="nl-NL" sz="2400" dirty="0"/>
              <a:t>Dit is een techniek waarbij gewerkt wordt met DNA. Bij merkers wordt het DNA van de plant echter niet aangepast, er wordt enkel gekeken naar het DNA van de plant. </a:t>
            </a:r>
          </a:p>
          <a:p>
            <a:r>
              <a:rPr lang="nl-NL" sz="2400" dirty="0"/>
              <a:t>Om dit te kunnen doen is een serieus laboratorium en veel kennis nodig. Daarom doen vooral de grotere veredelingsbedrijven veel met DNA-merkers. </a:t>
            </a:r>
          </a:p>
          <a:p>
            <a:r>
              <a:rPr lang="nl-NL" sz="2400" dirty="0"/>
              <a:t>De techniek wordt echter steeds betaalbaarder, dus het aantal bedrijven dat er gebruik van maakt neemt toe. </a:t>
            </a:r>
          </a:p>
          <a:p>
            <a:r>
              <a:rPr lang="nl-NL" sz="2400" dirty="0"/>
              <a:t>Omdat er bij deze techniek enkel gekeken wordt naar het DNA, en dus niet gesleuteld wordt, hebben weinig mensen bezwaar tegen het gebruik van markers.</a:t>
            </a:r>
          </a:p>
          <a:p>
            <a:endParaRPr lang="nl-NL" dirty="0"/>
          </a:p>
        </p:txBody>
      </p:sp>
      <p:pic>
        <p:nvPicPr>
          <p:cNvPr id="7" name="Afbeelding 6">
            <a:extLst>
              <a:ext uri="{FF2B5EF4-FFF2-40B4-BE49-F238E27FC236}">
                <a16:creationId xmlns:a16="http://schemas.microsoft.com/office/drawing/2014/main" id="{AAB3B3D4-9EE8-4265-BBE2-B182027085BF}"/>
              </a:ext>
            </a:extLst>
          </p:cNvPr>
          <p:cNvPicPr>
            <a:picLocks noChangeAspect="1"/>
          </p:cNvPicPr>
          <p:nvPr/>
        </p:nvPicPr>
        <p:blipFill>
          <a:blip r:embed="rId2"/>
          <a:stretch>
            <a:fillRect/>
          </a:stretch>
        </p:blipFill>
        <p:spPr>
          <a:xfrm>
            <a:off x="9144000" y="410672"/>
            <a:ext cx="2857500" cy="1600200"/>
          </a:xfrm>
          <a:prstGeom prst="rect">
            <a:avLst/>
          </a:prstGeom>
        </p:spPr>
      </p:pic>
    </p:spTree>
    <p:extLst>
      <p:ext uri="{BB962C8B-B14F-4D97-AF65-F5344CB8AC3E}">
        <p14:creationId xmlns:p14="http://schemas.microsoft.com/office/powerpoint/2010/main" val="31834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536950"/>
            <a:ext cx="9785383" cy="1120739"/>
          </a:xfrm>
        </p:spPr>
        <p:txBody>
          <a:bodyPr>
            <a:normAutofit/>
          </a:bodyPr>
          <a:lstStyle/>
          <a:p>
            <a:pPr algn="ctr"/>
            <a:r>
              <a:rPr lang="nl-NL" sz="2700" i="1" dirty="0"/>
              <a:t>Les 2</a:t>
            </a:r>
            <a:br>
              <a:rPr lang="nl-NL" sz="2700" i="1" dirty="0"/>
            </a:br>
            <a:r>
              <a:rPr lang="nl-NL" sz="2700" i="1" dirty="0"/>
              <a:t>Basis genetica en biotechnologie, kwekersrecht</a:t>
            </a:r>
            <a:br>
              <a:rPr lang="nl-NL" sz="2700" i="1" dirty="0"/>
            </a:br>
            <a:endParaRPr lang="nl-NL" sz="2700" i="1" dirty="0"/>
          </a:p>
        </p:txBody>
      </p:sp>
      <p:sp>
        <p:nvSpPr>
          <p:cNvPr id="3" name="Ondertitel 2"/>
          <p:cNvSpPr>
            <a:spLocks noGrp="1"/>
          </p:cNvSpPr>
          <p:nvPr>
            <p:ph type="subTitle" idx="1"/>
          </p:nvPr>
        </p:nvSpPr>
        <p:spPr>
          <a:xfrm>
            <a:off x="965746" y="1808820"/>
            <a:ext cx="9977558" cy="4002045"/>
          </a:xfrm>
        </p:spPr>
        <p:txBody>
          <a:bodyPr>
            <a:normAutofit/>
          </a:bodyPr>
          <a:lstStyle/>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49B14D61-6673-9516-0F69-6515CB203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7142" y="1657689"/>
            <a:ext cx="6428509" cy="4285673"/>
          </a:xfrm>
          <a:prstGeom prst="rect">
            <a:avLst/>
          </a:prstGeom>
        </p:spPr>
      </p:pic>
    </p:spTree>
    <p:extLst>
      <p:ext uri="{BB962C8B-B14F-4D97-AF65-F5344CB8AC3E}">
        <p14:creationId xmlns:p14="http://schemas.microsoft.com/office/powerpoint/2010/main" val="327027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099CE2-2001-4C51-B050-FB3CADB01AB9}"/>
              </a:ext>
            </a:extLst>
          </p:cNvPr>
          <p:cNvSpPr/>
          <p:nvPr/>
        </p:nvSpPr>
        <p:spPr>
          <a:xfrm>
            <a:off x="721879" y="749107"/>
            <a:ext cx="5646097" cy="461665"/>
          </a:xfrm>
          <a:prstGeom prst="rect">
            <a:avLst/>
          </a:prstGeom>
        </p:spPr>
        <p:txBody>
          <a:bodyPr wrap="none">
            <a:spAutoFit/>
          </a:bodyPr>
          <a:lstStyle/>
          <a:p>
            <a:r>
              <a:rPr lang="nl-NL" sz="2400" dirty="0"/>
              <a:t>Markers of: Merkergestuurde veredeling</a:t>
            </a:r>
          </a:p>
        </p:txBody>
      </p:sp>
      <p:pic>
        <p:nvPicPr>
          <p:cNvPr id="7" name="Afbeelding 6">
            <a:extLst>
              <a:ext uri="{FF2B5EF4-FFF2-40B4-BE49-F238E27FC236}">
                <a16:creationId xmlns:a16="http://schemas.microsoft.com/office/drawing/2014/main" id="{AAB3B3D4-9EE8-4265-BBE2-B182027085BF}"/>
              </a:ext>
            </a:extLst>
          </p:cNvPr>
          <p:cNvPicPr>
            <a:picLocks noChangeAspect="1"/>
          </p:cNvPicPr>
          <p:nvPr/>
        </p:nvPicPr>
        <p:blipFill>
          <a:blip r:embed="rId3"/>
          <a:stretch>
            <a:fillRect/>
          </a:stretch>
        </p:blipFill>
        <p:spPr>
          <a:xfrm>
            <a:off x="9144000" y="410672"/>
            <a:ext cx="2857500" cy="1600200"/>
          </a:xfrm>
          <a:prstGeom prst="rect">
            <a:avLst/>
          </a:prstGeom>
        </p:spPr>
      </p:pic>
      <p:pic>
        <p:nvPicPr>
          <p:cNvPr id="2" name="Onlinemedia 1" title="Using nuclear science in marker-assisted plant breeding">
            <a:hlinkClick r:id="" action="ppaction://media"/>
            <a:extLst>
              <a:ext uri="{FF2B5EF4-FFF2-40B4-BE49-F238E27FC236}">
                <a16:creationId xmlns:a16="http://schemas.microsoft.com/office/drawing/2014/main" id="{2D1A6B1D-99C1-DADC-E23C-A06AFB6CD90A}"/>
              </a:ext>
            </a:extLst>
          </p:cNvPr>
          <p:cNvPicPr>
            <a:picLocks noRot="1" noChangeAspect="1"/>
          </p:cNvPicPr>
          <p:nvPr>
            <a:videoFile r:link="rId1"/>
          </p:nvPr>
        </p:nvPicPr>
        <p:blipFill>
          <a:blip r:embed="rId4"/>
          <a:stretch>
            <a:fillRect/>
          </a:stretch>
        </p:blipFill>
        <p:spPr>
          <a:xfrm>
            <a:off x="1943100" y="1846802"/>
            <a:ext cx="6953250" cy="3928587"/>
          </a:xfrm>
          <a:prstGeom prst="rect">
            <a:avLst/>
          </a:prstGeom>
        </p:spPr>
      </p:pic>
    </p:spTree>
    <p:extLst>
      <p:ext uri="{BB962C8B-B14F-4D97-AF65-F5344CB8AC3E}">
        <p14:creationId xmlns:p14="http://schemas.microsoft.com/office/powerpoint/2010/main" val="13330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099CE2-2001-4C51-B050-FB3CADB01AB9}"/>
              </a:ext>
            </a:extLst>
          </p:cNvPr>
          <p:cNvSpPr/>
          <p:nvPr/>
        </p:nvSpPr>
        <p:spPr>
          <a:xfrm>
            <a:off x="721879" y="749107"/>
            <a:ext cx="5646097" cy="461665"/>
          </a:xfrm>
          <a:prstGeom prst="rect">
            <a:avLst/>
          </a:prstGeom>
        </p:spPr>
        <p:txBody>
          <a:bodyPr wrap="none">
            <a:spAutoFit/>
          </a:bodyPr>
          <a:lstStyle/>
          <a:p>
            <a:r>
              <a:rPr lang="nl-NL" sz="2400" dirty="0"/>
              <a:t>Markers of: Merkergestuurde veredeling</a:t>
            </a:r>
          </a:p>
        </p:txBody>
      </p:sp>
      <p:sp>
        <p:nvSpPr>
          <p:cNvPr id="2" name="Rechthoek 1">
            <a:extLst>
              <a:ext uri="{FF2B5EF4-FFF2-40B4-BE49-F238E27FC236}">
                <a16:creationId xmlns:a16="http://schemas.microsoft.com/office/drawing/2014/main" id="{D86C135D-C37A-4B34-BAF6-4538026C46F0}"/>
              </a:ext>
            </a:extLst>
          </p:cNvPr>
          <p:cNvSpPr/>
          <p:nvPr/>
        </p:nvSpPr>
        <p:spPr>
          <a:xfrm>
            <a:off x="784936" y="1411859"/>
            <a:ext cx="8978995" cy="4893647"/>
          </a:xfrm>
          <a:prstGeom prst="rect">
            <a:avLst/>
          </a:prstGeom>
        </p:spPr>
        <p:txBody>
          <a:bodyPr wrap="square">
            <a:spAutoFit/>
          </a:bodyPr>
          <a:lstStyle/>
          <a:p>
            <a:r>
              <a:rPr lang="nl-NL" sz="2400" dirty="0"/>
              <a:t>Op het veld of in de kas kun je planten opkweken en bekijken welke eigenschappen ze hebben. </a:t>
            </a:r>
          </a:p>
          <a:p>
            <a:r>
              <a:rPr lang="nl-NL" sz="2400" dirty="0"/>
              <a:t>Zijn de tomaten rood of geel? </a:t>
            </a:r>
          </a:p>
          <a:p>
            <a:r>
              <a:rPr lang="nl-NL" sz="2400" dirty="0"/>
              <a:t>Zijn de tomaten groot of klein? </a:t>
            </a:r>
          </a:p>
          <a:p>
            <a:r>
              <a:rPr lang="nl-NL" sz="2400" dirty="0"/>
              <a:t>Voor sommige belangrijke eigenschappen worden speciale proeven gedaan. </a:t>
            </a:r>
          </a:p>
          <a:p>
            <a:r>
              <a:rPr lang="nl-NL" sz="2400" dirty="0"/>
              <a:t>Om te kijken of planten resistent zijn tegen een bepaalde ziekte, kun je de planten bijvoorbeeld besmetten met de ziekte en bekijken wat er gebeurt. </a:t>
            </a:r>
          </a:p>
          <a:p>
            <a:r>
              <a:rPr lang="nl-NL" sz="2400" dirty="0"/>
              <a:t>Je kunt je voorstellen dat het veel werk is om op deze manier te zien welke eigenschappen een plant heeft. Met merkers kun je op een andere manier bekijken welke eigenschappen een plant heeft: door te kijken naar het DNA.</a:t>
            </a:r>
          </a:p>
        </p:txBody>
      </p:sp>
      <p:pic>
        <p:nvPicPr>
          <p:cNvPr id="3" name="Afbeelding 2">
            <a:extLst>
              <a:ext uri="{FF2B5EF4-FFF2-40B4-BE49-F238E27FC236}">
                <a16:creationId xmlns:a16="http://schemas.microsoft.com/office/drawing/2014/main" id="{8E761229-C1E0-4DB3-A1C9-E1CD7B1257F2}"/>
              </a:ext>
            </a:extLst>
          </p:cNvPr>
          <p:cNvPicPr>
            <a:picLocks noChangeAspect="1"/>
          </p:cNvPicPr>
          <p:nvPr/>
        </p:nvPicPr>
        <p:blipFill>
          <a:blip r:embed="rId2"/>
          <a:stretch>
            <a:fillRect/>
          </a:stretch>
        </p:blipFill>
        <p:spPr>
          <a:xfrm>
            <a:off x="9763931" y="4142002"/>
            <a:ext cx="2286000" cy="1952625"/>
          </a:xfrm>
          <a:prstGeom prst="rect">
            <a:avLst/>
          </a:prstGeom>
        </p:spPr>
      </p:pic>
    </p:spTree>
    <p:extLst>
      <p:ext uri="{BB962C8B-B14F-4D97-AF65-F5344CB8AC3E}">
        <p14:creationId xmlns:p14="http://schemas.microsoft.com/office/powerpoint/2010/main" val="13552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099CE2-2001-4C51-B050-FB3CADB01AB9}"/>
              </a:ext>
            </a:extLst>
          </p:cNvPr>
          <p:cNvSpPr/>
          <p:nvPr/>
        </p:nvSpPr>
        <p:spPr>
          <a:xfrm>
            <a:off x="721879" y="749107"/>
            <a:ext cx="5646097" cy="461665"/>
          </a:xfrm>
          <a:prstGeom prst="rect">
            <a:avLst/>
          </a:prstGeom>
        </p:spPr>
        <p:txBody>
          <a:bodyPr wrap="none">
            <a:spAutoFit/>
          </a:bodyPr>
          <a:lstStyle/>
          <a:p>
            <a:r>
              <a:rPr lang="nl-NL" sz="2400" dirty="0"/>
              <a:t>Markers of: Merkergestuurde veredeling</a:t>
            </a:r>
          </a:p>
        </p:txBody>
      </p:sp>
      <p:sp>
        <p:nvSpPr>
          <p:cNvPr id="2" name="Rechthoek 1">
            <a:extLst>
              <a:ext uri="{FF2B5EF4-FFF2-40B4-BE49-F238E27FC236}">
                <a16:creationId xmlns:a16="http://schemas.microsoft.com/office/drawing/2014/main" id="{D3430BB2-4F63-4EE2-88BE-08793DB567CC}"/>
              </a:ext>
            </a:extLst>
          </p:cNvPr>
          <p:cNvSpPr/>
          <p:nvPr/>
        </p:nvSpPr>
        <p:spPr>
          <a:xfrm>
            <a:off x="721879" y="1382834"/>
            <a:ext cx="8870197" cy="3416320"/>
          </a:xfrm>
          <a:prstGeom prst="rect">
            <a:avLst/>
          </a:prstGeom>
        </p:spPr>
        <p:txBody>
          <a:bodyPr wrap="square">
            <a:spAutoFit/>
          </a:bodyPr>
          <a:lstStyle/>
          <a:p>
            <a:r>
              <a:rPr lang="nl-NL" sz="2400" dirty="0"/>
              <a:t>Om het DNA van een plant te onderzoeken, heb je maar een heel klein stukje van de plant nodig ,bijvoorbeeld een heel klein stukje kiemplant .</a:t>
            </a:r>
          </a:p>
          <a:p>
            <a:r>
              <a:rPr lang="nl-NL" sz="2400" dirty="0"/>
              <a:t>Om het DNA van een plant te bekijken zijn speciale technieken.</a:t>
            </a:r>
          </a:p>
          <a:p>
            <a:r>
              <a:rPr lang="nl-NL" sz="2400" dirty="0"/>
              <a:t>Als je de eigenschappen van planten onderzoekt door te kijken naar stukjes van het DNA, spreek je van </a:t>
            </a:r>
            <a:r>
              <a:rPr lang="nl-NL" sz="2400" dirty="0" err="1"/>
              <a:t>merkergestuurde</a:t>
            </a:r>
            <a:r>
              <a:rPr lang="nl-NL" sz="2400" dirty="0"/>
              <a:t> veredeling. </a:t>
            </a:r>
          </a:p>
          <a:p>
            <a:r>
              <a:rPr lang="nl-NL" sz="2400" dirty="0"/>
              <a:t>Het is tegenwoordig vaak mogelijk om een heleboel eigenschappen van planten te bepalen met merkers. </a:t>
            </a:r>
          </a:p>
        </p:txBody>
      </p:sp>
      <p:pic>
        <p:nvPicPr>
          <p:cNvPr id="3" name="Afbeelding 2">
            <a:extLst>
              <a:ext uri="{FF2B5EF4-FFF2-40B4-BE49-F238E27FC236}">
                <a16:creationId xmlns:a16="http://schemas.microsoft.com/office/drawing/2014/main" id="{6E993B4E-9DFF-4945-9565-941A97F232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5095" y="5105400"/>
            <a:ext cx="2609850" cy="1124919"/>
          </a:xfrm>
          <a:prstGeom prst="rect">
            <a:avLst/>
          </a:prstGeom>
        </p:spPr>
      </p:pic>
    </p:spTree>
    <p:extLst>
      <p:ext uri="{BB962C8B-B14F-4D97-AF65-F5344CB8AC3E}">
        <p14:creationId xmlns:p14="http://schemas.microsoft.com/office/powerpoint/2010/main" val="30092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099CE2-2001-4C51-B050-FB3CADB01AB9}"/>
              </a:ext>
            </a:extLst>
          </p:cNvPr>
          <p:cNvSpPr/>
          <p:nvPr/>
        </p:nvSpPr>
        <p:spPr>
          <a:xfrm>
            <a:off x="721879" y="749107"/>
            <a:ext cx="5646097" cy="461665"/>
          </a:xfrm>
          <a:prstGeom prst="rect">
            <a:avLst/>
          </a:prstGeom>
        </p:spPr>
        <p:txBody>
          <a:bodyPr wrap="none">
            <a:spAutoFit/>
          </a:bodyPr>
          <a:lstStyle/>
          <a:p>
            <a:r>
              <a:rPr lang="nl-NL" sz="2400" dirty="0"/>
              <a:t>Markers of: Merkergestuurde veredeling</a:t>
            </a:r>
          </a:p>
        </p:txBody>
      </p:sp>
      <p:sp>
        <p:nvSpPr>
          <p:cNvPr id="2" name="Rechthoek 1">
            <a:extLst>
              <a:ext uri="{FF2B5EF4-FFF2-40B4-BE49-F238E27FC236}">
                <a16:creationId xmlns:a16="http://schemas.microsoft.com/office/drawing/2014/main" id="{D3430BB2-4F63-4EE2-88BE-08793DB567CC}"/>
              </a:ext>
            </a:extLst>
          </p:cNvPr>
          <p:cNvSpPr/>
          <p:nvPr/>
        </p:nvSpPr>
        <p:spPr>
          <a:xfrm>
            <a:off x="721879" y="1382834"/>
            <a:ext cx="8870197" cy="1938992"/>
          </a:xfrm>
          <a:prstGeom prst="rect">
            <a:avLst/>
          </a:prstGeom>
        </p:spPr>
        <p:txBody>
          <a:bodyPr wrap="square">
            <a:spAutoFit/>
          </a:bodyPr>
          <a:lstStyle/>
          <a:p>
            <a:r>
              <a:rPr lang="nl-NL" sz="2400" dirty="0"/>
              <a:t>De resultaten kun je binnen een dag hebben. </a:t>
            </a:r>
          </a:p>
          <a:p>
            <a:r>
              <a:rPr lang="nl-NL" sz="2400" dirty="0"/>
              <a:t>Dat is handig. Je hoeft immers een heleboel tijdrovende proeven niet meer te doen. Bovendien weet je sneller iets over de eigenschappen van planten, waardoor je planten met de verkeerde eigenschappen direct weg kunt gooien.</a:t>
            </a:r>
          </a:p>
        </p:txBody>
      </p:sp>
      <p:pic>
        <p:nvPicPr>
          <p:cNvPr id="3" name="Afbeelding 2">
            <a:extLst>
              <a:ext uri="{FF2B5EF4-FFF2-40B4-BE49-F238E27FC236}">
                <a16:creationId xmlns:a16="http://schemas.microsoft.com/office/drawing/2014/main" id="{22417D8C-2295-43DF-9069-E3A51337B495}"/>
              </a:ext>
            </a:extLst>
          </p:cNvPr>
          <p:cNvPicPr>
            <a:picLocks noChangeAspect="1"/>
          </p:cNvPicPr>
          <p:nvPr/>
        </p:nvPicPr>
        <p:blipFill>
          <a:blip r:embed="rId2"/>
          <a:stretch>
            <a:fillRect/>
          </a:stretch>
        </p:blipFill>
        <p:spPr>
          <a:xfrm>
            <a:off x="3192731" y="3655258"/>
            <a:ext cx="5097743" cy="2311589"/>
          </a:xfrm>
          <a:prstGeom prst="rect">
            <a:avLst/>
          </a:prstGeom>
        </p:spPr>
      </p:pic>
    </p:spTree>
    <p:extLst>
      <p:ext uri="{BB962C8B-B14F-4D97-AF65-F5344CB8AC3E}">
        <p14:creationId xmlns:p14="http://schemas.microsoft.com/office/powerpoint/2010/main" val="40947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099CE2-2001-4C51-B050-FB3CADB01AB9}"/>
              </a:ext>
            </a:extLst>
          </p:cNvPr>
          <p:cNvSpPr/>
          <p:nvPr/>
        </p:nvSpPr>
        <p:spPr>
          <a:xfrm>
            <a:off x="721879" y="749107"/>
            <a:ext cx="5646097" cy="461665"/>
          </a:xfrm>
          <a:prstGeom prst="rect">
            <a:avLst/>
          </a:prstGeom>
        </p:spPr>
        <p:txBody>
          <a:bodyPr wrap="none">
            <a:spAutoFit/>
          </a:bodyPr>
          <a:lstStyle/>
          <a:p>
            <a:r>
              <a:rPr lang="nl-NL" sz="2400" dirty="0"/>
              <a:t>Markers of: Merkergestuurde veredeling</a:t>
            </a:r>
          </a:p>
        </p:txBody>
      </p:sp>
      <p:sp>
        <p:nvSpPr>
          <p:cNvPr id="2" name="Rechthoek 1">
            <a:extLst>
              <a:ext uri="{FF2B5EF4-FFF2-40B4-BE49-F238E27FC236}">
                <a16:creationId xmlns:a16="http://schemas.microsoft.com/office/drawing/2014/main" id="{2DD5D20C-5557-4517-BC90-BE8D114DF2B1}"/>
              </a:ext>
            </a:extLst>
          </p:cNvPr>
          <p:cNvSpPr/>
          <p:nvPr/>
        </p:nvSpPr>
        <p:spPr>
          <a:xfrm>
            <a:off x="721879" y="1353808"/>
            <a:ext cx="9398514" cy="4801314"/>
          </a:xfrm>
          <a:prstGeom prst="rect">
            <a:avLst/>
          </a:prstGeom>
        </p:spPr>
        <p:txBody>
          <a:bodyPr wrap="square">
            <a:spAutoFit/>
          </a:bodyPr>
          <a:lstStyle/>
          <a:p>
            <a:r>
              <a:rPr lang="nl-NL" sz="2400" dirty="0"/>
              <a:t>Er bestaan veel verschillende technieken om DNA te onderzoeken. </a:t>
            </a:r>
          </a:p>
          <a:p>
            <a:endParaRPr lang="nl-NL" sz="2400" dirty="0"/>
          </a:p>
          <a:p>
            <a:r>
              <a:rPr lang="nl-NL" sz="2400" dirty="0"/>
              <a:t>Een bekende methode is het maken van een soort “streepjescode”. Als een bepaald streepje van de code aanwezig is, betekent dit dat de plant een bepaalde eigenschap heeft.</a:t>
            </a:r>
          </a:p>
          <a:p>
            <a:endParaRPr lang="nl-NL" sz="2400" dirty="0"/>
          </a:p>
          <a:p>
            <a:r>
              <a:rPr lang="nl-NL" sz="2400" dirty="0"/>
              <a:t>Merkers worden onder andere heel veel gebruikt bij resistentieveredeling. </a:t>
            </a:r>
          </a:p>
          <a:p>
            <a:endParaRPr lang="nl-NL" sz="2400" dirty="0"/>
          </a:p>
          <a:p>
            <a:r>
              <a:rPr lang="nl-NL" sz="2400" dirty="0"/>
              <a:t>Je kunt je voorstellen dat het erg handig is als je aan het eerste stukje blad van een plant al kunt zien of de plant wel of niet resistent is tegen tien verschillende ziekten! </a:t>
            </a:r>
          </a:p>
          <a:p>
            <a:endParaRPr lang="nl-NL" dirty="0"/>
          </a:p>
        </p:txBody>
      </p:sp>
      <p:pic>
        <p:nvPicPr>
          <p:cNvPr id="3" name="Afbeelding 2">
            <a:extLst>
              <a:ext uri="{FF2B5EF4-FFF2-40B4-BE49-F238E27FC236}">
                <a16:creationId xmlns:a16="http://schemas.microsoft.com/office/drawing/2014/main" id="{3F5BD7B2-571B-41D1-8071-20DACEAB6E6C}"/>
              </a:ext>
            </a:extLst>
          </p:cNvPr>
          <p:cNvPicPr>
            <a:picLocks noChangeAspect="1"/>
          </p:cNvPicPr>
          <p:nvPr/>
        </p:nvPicPr>
        <p:blipFill>
          <a:blip r:embed="rId2"/>
          <a:stretch>
            <a:fillRect/>
          </a:stretch>
        </p:blipFill>
        <p:spPr>
          <a:xfrm>
            <a:off x="10276909" y="270252"/>
            <a:ext cx="1743075" cy="2628900"/>
          </a:xfrm>
          <a:prstGeom prst="rect">
            <a:avLst/>
          </a:prstGeom>
        </p:spPr>
      </p:pic>
    </p:spTree>
    <p:extLst>
      <p:ext uri="{BB962C8B-B14F-4D97-AF65-F5344CB8AC3E}">
        <p14:creationId xmlns:p14="http://schemas.microsoft.com/office/powerpoint/2010/main" val="36453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099CE2-2001-4C51-B050-FB3CADB01AB9}"/>
              </a:ext>
            </a:extLst>
          </p:cNvPr>
          <p:cNvSpPr/>
          <p:nvPr/>
        </p:nvSpPr>
        <p:spPr>
          <a:xfrm>
            <a:off x="721879" y="749107"/>
            <a:ext cx="2050561" cy="461665"/>
          </a:xfrm>
          <a:prstGeom prst="rect">
            <a:avLst/>
          </a:prstGeom>
        </p:spPr>
        <p:txBody>
          <a:bodyPr wrap="none">
            <a:spAutoFit/>
          </a:bodyPr>
          <a:lstStyle/>
          <a:p>
            <a:r>
              <a:rPr lang="nl-NL" sz="2400" dirty="0"/>
              <a:t>Kwekersrecht</a:t>
            </a:r>
          </a:p>
        </p:txBody>
      </p:sp>
      <p:sp>
        <p:nvSpPr>
          <p:cNvPr id="2" name="Rechthoek 1">
            <a:extLst>
              <a:ext uri="{FF2B5EF4-FFF2-40B4-BE49-F238E27FC236}">
                <a16:creationId xmlns:a16="http://schemas.microsoft.com/office/drawing/2014/main" id="{2DD5D20C-5557-4517-BC90-BE8D114DF2B1}"/>
              </a:ext>
            </a:extLst>
          </p:cNvPr>
          <p:cNvSpPr/>
          <p:nvPr/>
        </p:nvSpPr>
        <p:spPr>
          <a:xfrm>
            <a:off x="721879" y="1353808"/>
            <a:ext cx="9398514" cy="369332"/>
          </a:xfrm>
          <a:prstGeom prst="rect">
            <a:avLst/>
          </a:prstGeom>
        </p:spPr>
        <p:txBody>
          <a:bodyPr wrap="square">
            <a:spAutoFit/>
          </a:bodyPr>
          <a:lstStyle/>
          <a:p>
            <a:endParaRPr lang="nl-NL" dirty="0"/>
          </a:p>
        </p:txBody>
      </p:sp>
      <p:pic>
        <p:nvPicPr>
          <p:cNvPr id="3" name="Onlinemedia 2" title="Kwekersrecht (korte versie)">
            <a:hlinkClick r:id="" action="ppaction://media"/>
            <a:extLst>
              <a:ext uri="{FF2B5EF4-FFF2-40B4-BE49-F238E27FC236}">
                <a16:creationId xmlns:a16="http://schemas.microsoft.com/office/drawing/2014/main" id="{59BEBE7B-6730-EA04-771B-999989906CAC}"/>
              </a:ext>
            </a:extLst>
          </p:cNvPr>
          <p:cNvPicPr>
            <a:picLocks noRot="1" noChangeAspect="1"/>
          </p:cNvPicPr>
          <p:nvPr>
            <a:videoFile r:link="rId1"/>
          </p:nvPr>
        </p:nvPicPr>
        <p:blipFill>
          <a:blip r:embed="rId3"/>
          <a:stretch>
            <a:fillRect/>
          </a:stretch>
        </p:blipFill>
        <p:spPr>
          <a:xfrm>
            <a:off x="901280" y="1393247"/>
            <a:ext cx="8346276" cy="4715646"/>
          </a:xfrm>
          <a:prstGeom prst="rect">
            <a:avLst/>
          </a:prstGeom>
        </p:spPr>
      </p:pic>
    </p:spTree>
    <p:extLst>
      <p:ext uri="{BB962C8B-B14F-4D97-AF65-F5344CB8AC3E}">
        <p14:creationId xmlns:p14="http://schemas.microsoft.com/office/powerpoint/2010/main" val="402472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Veel plezier bij Takii &amp; Naktuinbouw</a:t>
            </a:r>
          </a:p>
        </p:txBody>
      </p:sp>
      <p:sp>
        <p:nvSpPr>
          <p:cNvPr id="3" name="Ondertitel 2"/>
          <p:cNvSpPr>
            <a:spLocks noGrp="1"/>
          </p:cNvSpPr>
          <p:nvPr>
            <p:ph type="subTitle" idx="1"/>
          </p:nvPr>
        </p:nvSpPr>
        <p:spPr>
          <a:xfrm>
            <a:off x="965746" y="1808820"/>
            <a:ext cx="9977558" cy="4002045"/>
          </a:xfrm>
        </p:spPr>
        <p:txBody>
          <a:bodyPr>
            <a:normAutofit/>
          </a:bodyPr>
          <a:lstStyle/>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6" name="Afbeelding 5">
            <a:extLst>
              <a:ext uri="{FF2B5EF4-FFF2-40B4-BE49-F238E27FC236}">
                <a16:creationId xmlns:a16="http://schemas.microsoft.com/office/drawing/2014/main" id="{C77B211E-5306-4B14-90FD-D1E3A1CFF796}"/>
              </a:ext>
            </a:extLst>
          </p:cNvPr>
          <p:cNvPicPr>
            <a:picLocks noChangeAspect="1"/>
          </p:cNvPicPr>
          <p:nvPr/>
        </p:nvPicPr>
        <p:blipFill>
          <a:blip r:embed="rId3"/>
          <a:stretch>
            <a:fillRect/>
          </a:stretch>
        </p:blipFill>
        <p:spPr>
          <a:xfrm>
            <a:off x="2321060" y="1808820"/>
            <a:ext cx="6780674" cy="4512230"/>
          </a:xfrm>
          <a:prstGeom prst="rect">
            <a:avLst/>
          </a:prstGeom>
        </p:spPr>
      </p:pic>
    </p:spTree>
    <p:extLst>
      <p:ext uri="{BB962C8B-B14F-4D97-AF65-F5344CB8AC3E}">
        <p14:creationId xmlns:p14="http://schemas.microsoft.com/office/powerpoint/2010/main" val="64586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Les 2</a:t>
            </a:r>
          </a:p>
        </p:txBody>
      </p:sp>
      <p:sp>
        <p:nvSpPr>
          <p:cNvPr id="6" name="Ondertitel 5">
            <a:extLst>
              <a:ext uri="{FF2B5EF4-FFF2-40B4-BE49-F238E27FC236}">
                <a16:creationId xmlns:a16="http://schemas.microsoft.com/office/drawing/2014/main" id="{288A6400-9ACE-47C1-8799-2271E301156B}"/>
              </a:ext>
            </a:extLst>
          </p:cNvPr>
          <p:cNvSpPr>
            <a:spLocks noGrp="1"/>
          </p:cNvSpPr>
          <p:nvPr>
            <p:ph type="subTitle" idx="1"/>
          </p:nvPr>
        </p:nvSpPr>
        <p:spPr/>
        <p:txBody>
          <a:bodyPr/>
          <a:lstStyle/>
          <a:p>
            <a:endParaRPr lang="nl-NL" dirty="0"/>
          </a:p>
        </p:txBody>
      </p:sp>
      <p:pic>
        <p:nvPicPr>
          <p:cNvPr id="7" name="Onlinemedia 6">
            <a:hlinkClick r:id="" action="ppaction://media"/>
            <a:extLst>
              <a:ext uri="{FF2B5EF4-FFF2-40B4-BE49-F238E27FC236}">
                <a16:creationId xmlns:a16="http://schemas.microsoft.com/office/drawing/2014/main" id="{AF3BB3BC-85B9-4268-9985-9C0EADD9B98E}"/>
              </a:ext>
            </a:extLst>
          </p:cNvPr>
          <p:cNvPicPr>
            <a:picLocks noRot="1" noChangeAspect="1"/>
          </p:cNvPicPr>
          <p:nvPr>
            <a:videoFile r:link="rId1"/>
          </p:nvPr>
        </p:nvPicPr>
        <p:blipFill>
          <a:blip r:embed="rId4"/>
          <a:stretch>
            <a:fillRect/>
          </a:stretch>
        </p:blipFill>
        <p:spPr>
          <a:xfrm>
            <a:off x="120228" y="595805"/>
            <a:ext cx="9480972" cy="5333047"/>
          </a:xfrm>
          <a:prstGeom prst="rect">
            <a:avLst/>
          </a:prstGeom>
        </p:spPr>
      </p:pic>
    </p:spTree>
    <p:extLst>
      <p:ext uri="{BB962C8B-B14F-4D97-AF65-F5344CB8AC3E}">
        <p14:creationId xmlns:p14="http://schemas.microsoft.com/office/powerpoint/2010/main" val="238368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a:t>Les 2</a:t>
            </a:r>
            <a:endParaRPr lang="nl-NL" sz="2700" i="1" dirty="0"/>
          </a:p>
        </p:txBody>
      </p:sp>
      <p:sp>
        <p:nvSpPr>
          <p:cNvPr id="3" name="Ondertitel 2"/>
          <p:cNvSpPr>
            <a:spLocks noGrp="1"/>
          </p:cNvSpPr>
          <p:nvPr>
            <p:ph type="subTitle" idx="1"/>
          </p:nvPr>
        </p:nvSpPr>
        <p:spPr>
          <a:xfrm>
            <a:off x="965746" y="1808820"/>
            <a:ext cx="9977558" cy="4002045"/>
          </a:xfrm>
        </p:spPr>
        <p:txBody>
          <a:bodyPr>
            <a:normAutofit/>
          </a:bodyPr>
          <a:lstStyle/>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4" name="Afbeelding 3">
            <a:extLst>
              <a:ext uri="{FF2B5EF4-FFF2-40B4-BE49-F238E27FC236}">
                <a16:creationId xmlns:a16="http://schemas.microsoft.com/office/drawing/2014/main" id="{5663E782-5642-4C4D-91EF-56ED62E0A9A0}"/>
              </a:ext>
            </a:extLst>
          </p:cNvPr>
          <p:cNvPicPr>
            <a:picLocks noChangeAspect="1"/>
          </p:cNvPicPr>
          <p:nvPr/>
        </p:nvPicPr>
        <p:blipFill>
          <a:blip r:embed="rId3"/>
          <a:stretch>
            <a:fillRect/>
          </a:stretch>
        </p:blipFill>
        <p:spPr>
          <a:xfrm>
            <a:off x="3439310" y="2662006"/>
            <a:ext cx="5030429" cy="1906373"/>
          </a:xfrm>
          <a:prstGeom prst="rect">
            <a:avLst/>
          </a:prstGeom>
        </p:spPr>
      </p:pic>
    </p:spTree>
    <p:extLst>
      <p:ext uri="{BB962C8B-B14F-4D97-AF65-F5344CB8AC3E}">
        <p14:creationId xmlns:p14="http://schemas.microsoft.com/office/powerpoint/2010/main" val="360633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r>
              <a:rPr lang="nl-NL" sz="2400" dirty="0"/>
              <a:t>Erfelijkheidsleer</a:t>
            </a:r>
          </a:p>
          <a:p>
            <a:pPr marL="0" indent="0">
              <a:buNone/>
            </a:pPr>
            <a:r>
              <a:rPr lang="nl-NL" sz="2400" dirty="0"/>
              <a:t>De wetten van Mendel zijn wetten die overerving van erfelijke eigenschappen beschrijven. Deze wetten werden het eerst ontdekt door de Moravisch-Oostenrijkse monnik Gregor Mendel (1822-1884), maar daarna vergeten en pas rond 1900 herontdekt. </a:t>
            </a:r>
          </a:p>
          <a:p>
            <a:pPr marL="0" indent="0">
              <a:buNone/>
            </a:pPr>
            <a:r>
              <a:rPr lang="nl-NL" sz="2400" dirty="0"/>
              <a:t>De wetten vormen de grondslag van de klassieke genetica (erfelijkheidsleer). Ze gaan ervan uit dat elk individu </a:t>
            </a:r>
            <a:r>
              <a:rPr lang="nl-NL" sz="2400" b="1" dirty="0"/>
              <a:t>twee allelen </a:t>
            </a:r>
            <a:r>
              <a:rPr lang="nl-NL" sz="2400" dirty="0"/>
              <a:t>voor dezelfde eigenschap bezit en deze willekeurig uit de vier verschillende allelen van de ouders ontvangt. </a:t>
            </a:r>
          </a:p>
          <a:p>
            <a:pPr marL="0" indent="0">
              <a:buNone/>
            </a:pPr>
            <a:r>
              <a:rPr lang="nl-NL" sz="2400" b="1" dirty="0"/>
              <a:t>Het fenotype </a:t>
            </a:r>
            <a:r>
              <a:rPr lang="nl-NL" sz="2400" dirty="0"/>
              <a:t>(het fysieke uiterlijk) van het individu hangt af van welk van de </a:t>
            </a:r>
            <a:r>
              <a:rPr lang="nl-NL" sz="2400" b="1" dirty="0"/>
              <a:t>twee allelen dominant is en welk recessief</a:t>
            </a:r>
            <a:r>
              <a:rPr lang="nl-NL" sz="2400" dirty="0"/>
              <a:t>. Doordat individuen </a:t>
            </a:r>
            <a:r>
              <a:rPr lang="nl-NL" sz="2400" b="1" dirty="0"/>
              <a:t>beide allelen kunnen doorgeven </a:t>
            </a:r>
            <a:r>
              <a:rPr lang="nl-NL" sz="2400" dirty="0"/>
              <a:t>aan hun nageslacht, bevinden zich onder de nakomelingen zowel individuen met het </a:t>
            </a:r>
            <a:r>
              <a:rPr lang="nl-NL" sz="2400" b="1" dirty="0"/>
              <a:t>dominante als het recessieve fenotype</a:t>
            </a:r>
            <a:r>
              <a:rPr lang="nl-NL" sz="2400" dirty="0"/>
              <a:t>.</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1575" y="2956753"/>
            <a:ext cx="2302589" cy="833369"/>
          </a:xfrm>
          <a:prstGeom prst="rect">
            <a:avLst/>
          </a:prstGeom>
        </p:spPr>
      </p:pic>
      <p:pic>
        <p:nvPicPr>
          <p:cNvPr id="3" name="Afbeelding 2">
            <a:extLst>
              <a:ext uri="{FF2B5EF4-FFF2-40B4-BE49-F238E27FC236}">
                <a16:creationId xmlns:a16="http://schemas.microsoft.com/office/drawing/2014/main" id="{BF143DC1-4569-4241-A6BF-42AD82120B90}"/>
              </a:ext>
            </a:extLst>
          </p:cNvPr>
          <p:cNvPicPr>
            <a:picLocks noChangeAspect="1"/>
          </p:cNvPicPr>
          <p:nvPr/>
        </p:nvPicPr>
        <p:blipFill>
          <a:blip r:embed="rId3"/>
          <a:stretch>
            <a:fillRect/>
          </a:stretch>
        </p:blipFill>
        <p:spPr>
          <a:xfrm>
            <a:off x="8340793" y="234415"/>
            <a:ext cx="3514725" cy="1295400"/>
          </a:xfrm>
          <a:prstGeom prst="rect">
            <a:avLst/>
          </a:prstGeom>
        </p:spPr>
      </p:pic>
      <p:sp>
        <p:nvSpPr>
          <p:cNvPr id="5" name="Titel 4">
            <a:extLst>
              <a:ext uri="{FF2B5EF4-FFF2-40B4-BE49-F238E27FC236}">
                <a16:creationId xmlns:a16="http://schemas.microsoft.com/office/drawing/2014/main" id="{99BBFBE4-3F72-438E-8E46-3EE17D6A536E}"/>
              </a:ext>
            </a:extLst>
          </p:cNvPr>
          <p:cNvSpPr>
            <a:spLocks noGrp="1"/>
          </p:cNvSpPr>
          <p:nvPr>
            <p:ph type="title"/>
          </p:nvPr>
        </p:nvSpPr>
        <p:spPr/>
        <p:txBody>
          <a:bodyPr>
            <a:normAutofit/>
          </a:bodyPr>
          <a:lstStyle/>
          <a:p>
            <a:r>
              <a:rPr lang="nl-NL" sz="2400" b="0" dirty="0"/>
              <a:t>2.3 Basiskennis genetica</a:t>
            </a:r>
            <a:br>
              <a:rPr lang="nl-NL" sz="2400" b="0" dirty="0"/>
            </a:br>
            <a:endParaRPr lang="nl-NL" sz="2400" b="0" dirty="0"/>
          </a:p>
        </p:txBody>
      </p:sp>
    </p:spTree>
    <p:extLst>
      <p:ext uri="{BB962C8B-B14F-4D97-AF65-F5344CB8AC3E}">
        <p14:creationId xmlns:p14="http://schemas.microsoft.com/office/powerpoint/2010/main" val="1116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838200" y="1505123"/>
            <a:ext cx="8893375" cy="4351338"/>
          </a:xfrm>
        </p:spPr>
        <p:txBody>
          <a:bodyPr>
            <a:noAutofit/>
          </a:bodyPr>
          <a:lstStyle/>
          <a:p>
            <a:pPr marL="0" indent="0">
              <a:buNone/>
            </a:pPr>
            <a:r>
              <a:rPr lang="nl-NL" sz="2400" dirty="0"/>
              <a:t>Fenotype            = waarneembare eigenschappen van een individu</a:t>
            </a:r>
          </a:p>
          <a:p>
            <a:pPr marL="0" indent="0">
              <a:buNone/>
            </a:pPr>
            <a:r>
              <a:rPr lang="nl-NL" sz="2400" dirty="0"/>
              <a:t>Genotype           = de erfelijke informatie in het DNA</a:t>
            </a:r>
          </a:p>
          <a:p>
            <a:pPr marL="0" indent="0">
              <a:buNone/>
            </a:pPr>
            <a:endParaRPr lang="nl-NL" sz="2400" dirty="0"/>
          </a:p>
          <a:p>
            <a:pPr marL="0" indent="0">
              <a:buNone/>
            </a:pPr>
            <a:r>
              <a:rPr lang="nl-NL" sz="2400" dirty="0"/>
              <a:t>Genotype + milieufactoren = fenotype</a:t>
            </a:r>
          </a:p>
          <a:p>
            <a:pPr marL="0" indent="0">
              <a:buNone/>
            </a:pPr>
            <a:endParaRPr lang="nl-NL" sz="2400" dirty="0"/>
          </a:p>
          <a:p>
            <a:pPr marL="0" indent="0">
              <a:buNone/>
            </a:pPr>
            <a:r>
              <a:rPr lang="nl-NL" sz="2400" dirty="0"/>
              <a:t>Erfelijke informatie ligt in de celkern in de chromosomen. Chromosomen bestaan weer uit DNA.</a:t>
            </a:r>
          </a:p>
          <a:p>
            <a:pPr indent="0">
              <a:buNone/>
            </a:pPr>
            <a:r>
              <a:rPr lang="nl-NL" sz="2400" dirty="0"/>
              <a:t>Chromosomen worden zichtbaar als cel gaat </a:t>
            </a:r>
            <a:r>
              <a:rPr lang="nl-NL" dirty="0"/>
              <a:t>delen</a:t>
            </a:r>
          </a:p>
          <a:p>
            <a:pPr indent="0">
              <a:buNone/>
            </a:pPr>
            <a:r>
              <a:rPr lang="nl-NL" dirty="0"/>
              <a:t>Het aantal chromosomen verschilt per organisme. Zo bevat de celkern van een zonnebloem 17 paar chromosomen en die van een tomaat 12. </a:t>
            </a:r>
          </a:p>
          <a:p>
            <a:pPr indent="0">
              <a:buNone/>
            </a:pPr>
            <a:r>
              <a:rPr lang="nl-NL" dirty="0"/>
              <a:t>Van elk paar is één chromosoom afkomstig van de vader en één van de moeder.</a:t>
            </a:r>
            <a:endParaRPr lang="nl-NL" sz="2400"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25558" y="3012315"/>
            <a:ext cx="2302589" cy="833369"/>
          </a:xfrm>
          <a:prstGeom prst="rect">
            <a:avLst/>
          </a:prstGeom>
        </p:spPr>
      </p:pic>
      <p:sp>
        <p:nvSpPr>
          <p:cNvPr id="4" name="Titel 3">
            <a:extLst>
              <a:ext uri="{FF2B5EF4-FFF2-40B4-BE49-F238E27FC236}">
                <a16:creationId xmlns:a16="http://schemas.microsoft.com/office/drawing/2014/main" id="{978D975C-B6B0-4882-A59F-15CC12CD2134}"/>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196448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0B81A1A-4AF6-417C-B731-6B8250289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96890" y="4070555"/>
            <a:ext cx="2414354" cy="2592908"/>
          </a:xfrm>
          <a:prstGeom prst="rect">
            <a:avLst/>
          </a:prstGeom>
        </p:spPr>
      </p:pic>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endParaRPr lang="nl-NL" sz="2400" dirty="0"/>
          </a:p>
          <a:p>
            <a:pPr marL="0" indent="0">
              <a:buNone/>
            </a:pPr>
            <a:endParaRPr lang="nl-NL" sz="2400"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331" y="194537"/>
            <a:ext cx="2302589" cy="833369"/>
          </a:xfrm>
          <a:prstGeom prst="rect">
            <a:avLst/>
          </a:prstGeom>
        </p:spPr>
      </p:pic>
      <p:sp>
        <p:nvSpPr>
          <p:cNvPr id="3" name="Rechthoek 2">
            <a:extLst>
              <a:ext uri="{FF2B5EF4-FFF2-40B4-BE49-F238E27FC236}">
                <a16:creationId xmlns:a16="http://schemas.microsoft.com/office/drawing/2014/main" id="{A84F3615-08B1-4365-89B4-965C43202047}"/>
              </a:ext>
            </a:extLst>
          </p:cNvPr>
          <p:cNvSpPr/>
          <p:nvPr/>
        </p:nvSpPr>
        <p:spPr>
          <a:xfrm>
            <a:off x="838199" y="1523354"/>
            <a:ext cx="8040757" cy="6001643"/>
          </a:xfrm>
          <a:prstGeom prst="rect">
            <a:avLst/>
          </a:prstGeom>
        </p:spPr>
        <p:txBody>
          <a:bodyPr wrap="square">
            <a:spAutoFit/>
          </a:bodyPr>
          <a:lstStyle/>
          <a:p>
            <a:r>
              <a:rPr lang="nl-NL" sz="2400" dirty="0"/>
              <a:t>Genen zijn stukken van de chromosomen die coderen voor de verschillende eigenschappen van de plant. Een afzonderlijk gen van een genenpaar wordt een allel genoemd.</a:t>
            </a:r>
          </a:p>
          <a:p>
            <a:endParaRPr lang="nl-NL" sz="2400" dirty="0"/>
          </a:p>
          <a:p>
            <a:r>
              <a:rPr lang="nl-NL" sz="2400" dirty="0"/>
              <a:t>Gen       = deel van een chromosoom met de info voor 1 erfelijke eigenschap</a:t>
            </a:r>
          </a:p>
          <a:p>
            <a:endParaRPr lang="nl-NL" sz="2400" dirty="0"/>
          </a:p>
          <a:p>
            <a:r>
              <a:rPr lang="nl-NL" sz="2400" dirty="0"/>
              <a:t>Een chromosoom bevat meerdere genen</a:t>
            </a:r>
          </a:p>
          <a:p>
            <a:endParaRPr lang="nl-NL" sz="2400" dirty="0"/>
          </a:p>
          <a:p>
            <a:endParaRPr lang="nl-NL" sz="2400" dirty="0"/>
          </a:p>
          <a:p>
            <a:r>
              <a:rPr lang="nl-NL" sz="2400" dirty="0"/>
              <a:t>Genen kunnen aan of uit staan in een cel</a:t>
            </a:r>
          </a:p>
          <a:p>
            <a:endParaRPr lang="nl-NL" sz="2400" dirty="0"/>
          </a:p>
          <a:p>
            <a:r>
              <a:rPr lang="nl-NL" sz="2400" dirty="0"/>
              <a:t>Genen en chromosomen zijn opgebouwd uit de stof DNA</a:t>
            </a:r>
          </a:p>
          <a:p>
            <a:endParaRPr lang="nl-NL" sz="2400" dirty="0"/>
          </a:p>
          <a:p>
            <a:endParaRPr lang="nl-NL" sz="2400" dirty="0"/>
          </a:p>
        </p:txBody>
      </p:sp>
      <p:sp>
        <p:nvSpPr>
          <p:cNvPr id="8" name="Titel 7">
            <a:extLst>
              <a:ext uri="{FF2B5EF4-FFF2-40B4-BE49-F238E27FC236}">
                <a16:creationId xmlns:a16="http://schemas.microsoft.com/office/drawing/2014/main" id="{E7273F4B-1FAC-4384-90EA-570EB9CDB360}"/>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33921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0B81A1A-4AF6-417C-B731-6B8250289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5716" y="1130748"/>
            <a:ext cx="5074516" cy="5449803"/>
          </a:xfrm>
          <a:prstGeom prst="rect">
            <a:avLst/>
          </a:prstGeom>
        </p:spPr>
      </p:pic>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a:xfrm>
            <a:off x="739402" y="1399105"/>
            <a:ext cx="8893375" cy="4351338"/>
          </a:xfrm>
        </p:spPr>
        <p:txBody>
          <a:bodyPr>
            <a:noAutofit/>
          </a:bodyPr>
          <a:lstStyle/>
          <a:p>
            <a:pPr marL="0" indent="0">
              <a:buNone/>
            </a:pPr>
            <a:endParaRPr lang="nl-NL" sz="2400" dirty="0"/>
          </a:p>
          <a:p>
            <a:pPr marL="0" indent="0">
              <a:buNone/>
            </a:pPr>
            <a:endParaRPr lang="nl-NL" sz="2400"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331" y="194537"/>
            <a:ext cx="2302589" cy="833369"/>
          </a:xfrm>
          <a:prstGeom prst="rect">
            <a:avLst/>
          </a:prstGeom>
        </p:spPr>
      </p:pic>
      <p:sp>
        <p:nvSpPr>
          <p:cNvPr id="3" name="Rechthoek 2">
            <a:extLst>
              <a:ext uri="{FF2B5EF4-FFF2-40B4-BE49-F238E27FC236}">
                <a16:creationId xmlns:a16="http://schemas.microsoft.com/office/drawing/2014/main" id="{A84F3615-08B1-4365-89B4-965C43202047}"/>
              </a:ext>
            </a:extLst>
          </p:cNvPr>
          <p:cNvSpPr/>
          <p:nvPr/>
        </p:nvSpPr>
        <p:spPr>
          <a:xfrm>
            <a:off x="838199" y="1523354"/>
            <a:ext cx="8040757" cy="830997"/>
          </a:xfrm>
          <a:prstGeom prst="rect">
            <a:avLst/>
          </a:prstGeom>
        </p:spPr>
        <p:txBody>
          <a:bodyPr wrap="square">
            <a:spAutoFit/>
          </a:bodyPr>
          <a:lstStyle/>
          <a:p>
            <a:endParaRPr lang="nl-NL" sz="2400" dirty="0"/>
          </a:p>
          <a:p>
            <a:endParaRPr lang="nl-NL" sz="2400" dirty="0"/>
          </a:p>
        </p:txBody>
      </p:sp>
      <p:sp>
        <p:nvSpPr>
          <p:cNvPr id="8" name="Titel 7">
            <a:extLst>
              <a:ext uri="{FF2B5EF4-FFF2-40B4-BE49-F238E27FC236}">
                <a16:creationId xmlns:a16="http://schemas.microsoft.com/office/drawing/2014/main" id="{E7273F4B-1FAC-4384-90EA-570EB9CDB360}"/>
              </a:ext>
            </a:extLst>
          </p:cNvPr>
          <p:cNvSpPr>
            <a:spLocks noGrp="1"/>
          </p:cNvSpPr>
          <p:nvPr>
            <p:ph type="title"/>
          </p:nvPr>
        </p:nvSpPr>
        <p:spPr/>
        <p:txBody>
          <a:bodyPr/>
          <a:lstStyle/>
          <a:p>
            <a:r>
              <a:rPr lang="nl-NL" sz="2400" b="0" dirty="0"/>
              <a:t>2.3 Basiskennis genetica</a:t>
            </a:r>
            <a:br>
              <a:rPr lang="nl-NL" sz="2400" b="0" dirty="0"/>
            </a:br>
            <a:endParaRPr lang="nl-NL" dirty="0"/>
          </a:p>
        </p:txBody>
      </p:sp>
    </p:spTree>
    <p:extLst>
      <p:ext uri="{BB962C8B-B14F-4D97-AF65-F5344CB8AC3E}">
        <p14:creationId xmlns:p14="http://schemas.microsoft.com/office/powerpoint/2010/main" val="399647409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5BE10315-6621-4603-BCB1-7813A36D2C47}" vid="{864B3A44-6AB3-4355-99FE-34D5E48377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7" ma:contentTypeDescription="Een nieuw document maken." ma:contentTypeScope="" ma:versionID="e1707bf841ade38c618b4e298608c9c9">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5a7693b6f28ebe35936723a03e7ca8f4"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AA041B0F-429E-4AA2-9A6E-21B76EAD422A}">
  <ds:schemaRefs>
    <ds:schemaRef ds:uri="http://schemas.microsoft.com/sharepoint/v3/contenttype/forms"/>
  </ds:schemaRefs>
</ds:datastoreItem>
</file>

<file path=customXml/itemProps2.xml><?xml version="1.0" encoding="utf-8"?>
<ds:datastoreItem xmlns:ds="http://schemas.openxmlformats.org/officeDocument/2006/customXml" ds:itemID="{0D5E6D35-3A8B-4621-B0DF-037C777FF598}"/>
</file>

<file path=customXml/itemProps3.xml><?xml version="1.0" encoding="utf-8"?>
<ds:datastoreItem xmlns:ds="http://schemas.openxmlformats.org/officeDocument/2006/customXml" ds:itemID="{755FE22F-062F-4228-9E2D-D7BFACEAD89F}">
  <ds:schemaRefs>
    <ds:schemaRef ds:uri="http://purl.org/dc/elements/1.1/"/>
    <ds:schemaRef ds:uri="http://purl.org/dc/terms/"/>
    <ds:schemaRef ds:uri="http://www.w3.org/XML/1998/namespace"/>
    <ds:schemaRef ds:uri="http://schemas.microsoft.com/office/2006/metadata/properties"/>
    <ds:schemaRef ds:uri="82ac19c3-1cff-4f70-a585-2de21a3866ce"/>
    <ds:schemaRef ds:uri="915d7cad-3e71-4cea-95bb-ac32222adf06"/>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2cb1c85b-b197-48cd-8bb1-fe9e9ee0096b"/>
    <ds:schemaRef ds:uri="414a8a67-acf6-4b09-bb49-f84330b442d7"/>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1658</TotalTime>
  <Words>1882</Words>
  <Application>Microsoft Office PowerPoint</Application>
  <PresentationFormat>Breedbeeld</PresentationFormat>
  <Paragraphs>207</Paragraphs>
  <Slides>36</Slides>
  <Notes>14</Notes>
  <HiddenSlides>0</HiddenSlides>
  <MMClips>3</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36</vt:i4>
      </vt:variant>
    </vt:vector>
  </HeadingPairs>
  <TitlesOfParts>
    <vt:vector size="39" baseType="lpstr">
      <vt:lpstr>Arial</vt:lpstr>
      <vt:lpstr>Calibri</vt:lpstr>
      <vt:lpstr>Kantoorthema</vt:lpstr>
      <vt:lpstr>PowerPoint-presentatie</vt:lpstr>
      <vt:lpstr>Planning lessen online en op school</vt:lpstr>
      <vt:lpstr>Les 2 Basis genetica en biotechnologie, kwekersrecht </vt:lpstr>
      <vt:lpstr>Les 2</vt:lpstr>
      <vt:lpstr>Les 2</vt:lpstr>
      <vt:lpstr>2.3 Basiskennis genetica </vt:lpstr>
      <vt:lpstr>2.3 Basiskennis genetica </vt:lpstr>
      <vt:lpstr>2.3 Basiskennis genetica </vt:lpstr>
      <vt:lpstr>2.3 Basiskennis genetica </vt:lpstr>
      <vt:lpstr>2.3 Basiskennis genetica </vt:lpstr>
      <vt:lpstr>2.3 Basiskennis genetica </vt:lpstr>
      <vt:lpstr>2.3 Basiskennis genetica </vt:lpstr>
      <vt:lpstr>2.3 Basiskennis genetica </vt:lpstr>
      <vt:lpstr>2.3 Basiskennis genetica </vt:lpstr>
      <vt:lpstr>2.3 Basiskennis genetica </vt:lpstr>
      <vt:lpstr>2.3 Basiskennis genetica </vt:lpstr>
      <vt:lpstr>2.3 Basiskennis genetica </vt:lpstr>
      <vt:lpstr>PowerPoint-presentatie</vt:lpstr>
      <vt:lpstr>Genetische modificatie</vt:lpstr>
      <vt:lpstr>Genetische modificatie</vt:lpstr>
      <vt:lpstr>Genetische modificatie</vt:lpstr>
      <vt:lpstr>Genetische modificatie</vt:lpstr>
      <vt:lpstr>5.2 Genetische modificatie</vt:lpstr>
      <vt:lpstr>Genetische modificatie</vt:lpstr>
      <vt:lpstr>Genetische modificatie</vt:lpstr>
      <vt:lpstr>Genetische modificatie</vt:lpstr>
      <vt:lpstr>Genetische modificatie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Veel plezier bij Takii &amp; Naktuinbouw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96</cp:revision>
  <dcterms:created xsi:type="dcterms:W3CDTF">2019-11-11T11:58:32Z</dcterms:created>
  <dcterms:modified xsi:type="dcterms:W3CDTF">2025-11-17T07:45:20Z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MediaServiceImageTags">
    <vt:lpwstr/>
  </property>
</Properties>
</file>